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ags/tag1.xml" ContentType="application/vnd.openxmlformats-officedocument.presentationml.tags+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8" r:id="rId5"/>
  </p:sldMasterIdLst>
  <p:notesMasterIdLst>
    <p:notesMasterId r:id="rId15"/>
  </p:notesMasterIdLst>
  <p:sldIdLst>
    <p:sldId id="1923" r:id="rId6"/>
    <p:sldId id="2147481112" r:id="rId7"/>
    <p:sldId id="2147481192" r:id="rId8"/>
    <p:sldId id="2147481155" r:id="rId9"/>
    <p:sldId id="2147481113" r:id="rId10"/>
    <p:sldId id="2147481193" r:id="rId11"/>
    <p:sldId id="2147481194" r:id="rId12"/>
    <p:sldId id="2147481195" r:id="rId13"/>
    <p:sldId id="214748119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B78F28-D394-B239-7066-F56D5B56DB6F}" v="231" dt="2024-04-25T11:08:34.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3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 Callum (COVID19 RESPONSE TEAM)" userId="S::callum.richards7_nhs.net#ext#@nhsengland.onmicrosoft.com::3a4a7bc7-d9e3-4a46-97d0-0db9192c0bea" providerId="AD" clId="Web-{7DB78F28-D394-B239-7066-F56D5B56DB6F}"/>
    <pc:docChg chg="modSld">
      <pc:chgData name="RICHARDS, Callum (COVID19 RESPONSE TEAM)" userId="S::callum.richards7_nhs.net#ext#@nhsengland.onmicrosoft.com::3a4a7bc7-d9e3-4a46-97d0-0db9192c0bea" providerId="AD" clId="Web-{7DB78F28-D394-B239-7066-F56D5B56DB6F}" dt="2024-04-25T11:08:34.613" v="225" actId="14100"/>
      <pc:docMkLst>
        <pc:docMk/>
      </pc:docMkLst>
      <pc:sldChg chg="addSp modSp">
        <pc:chgData name="RICHARDS, Callum (COVID19 RESPONSE TEAM)" userId="S::callum.richards7_nhs.net#ext#@nhsengland.onmicrosoft.com::3a4a7bc7-d9e3-4a46-97d0-0db9192c0bea" providerId="AD" clId="Web-{7DB78F28-D394-B239-7066-F56D5B56DB6F}" dt="2024-04-25T11:08:34.613" v="225" actId="14100"/>
        <pc:sldMkLst>
          <pc:docMk/>
          <pc:sldMk cId="4004489531" sldId="2147481194"/>
        </pc:sldMkLst>
        <pc:spChg chg="add mod">
          <ac:chgData name="RICHARDS, Callum (COVID19 RESPONSE TEAM)" userId="S::callum.richards7_nhs.net#ext#@nhsengland.onmicrosoft.com::3a4a7bc7-d9e3-4a46-97d0-0db9192c0bea" providerId="AD" clId="Web-{7DB78F28-D394-B239-7066-F56D5B56DB6F}" dt="2024-04-25T11:08:34.613" v="225" actId="14100"/>
          <ac:spMkLst>
            <pc:docMk/>
            <pc:sldMk cId="4004489531" sldId="2147481194"/>
            <ac:spMk id="2" creationId="{4DA371B3-7216-04FA-6C03-6962001248F8}"/>
          </ac:spMkLst>
        </pc:spChg>
        <pc:spChg chg="mod">
          <ac:chgData name="RICHARDS, Callum (COVID19 RESPONSE TEAM)" userId="S::callum.richards7_nhs.net#ext#@nhsengland.onmicrosoft.com::3a4a7bc7-d9e3-4a46-97d0-0db9192c0bea" providerId="AD" clId="Web-{7DB78F28-D394-B239-7066-F56D5B56DB6F}" dt="2024-04-25T11:07:18.111" v="175" actId="1076"/>
          <ac:spMkLst>
            <pc:docMk/>
            <pc:sldMk cId="4004489531" sldId="2147481194"/>
            <ac:spMk id="4" creationId="{174C332C-54BA-FB4E-5B7F-87526DBD55AA}"/>
          </ac:spMkLst>
        </pc:spChg>
        <pc:spChg chg="mod">
          <ac:chgData name="RICHARDS, Callum (COVID19 RESPONSE TEAM)" userId="S::callum.richards7_nhs.net#ext#@nhsengland.onmicrosoft.com::3a4a7bc7-d9e3-4a46-97d0-0db9192c0bea" providerId="AD" clId="Web-{7DB78F28-D394-B239-7066-F56D5B56DB6F}" dt="2024-04-25T11:07:25.096" v="184" actId="1076"/>
          <ac:spMkLst>
            <pc:docMk/>
            <pc:sldMk cId="4004489531" sldId="2147481194"/>
            <ac:spMk id="5" creationId="{8F144B23-B4AF-CFB1-AD39-B23601A22E11}"/>
          </ac:spMkLst>
        </pc:spChg>
        <pc:spChg chg="mod">
          <ac:chgData name="RICHARDS, Callum (COVID19 RESPONSE TEAM)" userId="S::callum.richards7_nhs.net#ext#@nhsengland.onmicrosoft.com::3a4a7bc7-d9e3-4a46-97d0-0db9192c0bea" providerId="AD" clId="Web-{7DB78F28-D394-B239-7066-F56D5B56DB6F}" dt="2024-04-25T11:07:27.767" v="185" actId="1076"/>
          <ac:spMkLst>
            <pc:docMk/>
            <pc:sldMk cId="4004489531" sldId="2147481194"/>
            <ac:spMk id="10" creationId="{06443F66-D16E-5B76-D854-2F2886802D47}"/>
          </ac:spMkLst>
        </pc:spChg>
        <pc:spChg chg="mod">
          <ac:chgData name="RICHARDS, Callum (COVID19 RESPONSE TEAM)" userId="S::callum.richards7_nhs.net#ext#@nhsengland.onmicrosoft.com::3a4a7bc7-d9e3-4a46-97d0-0db9192c0bea" providerId="AD" clId="Web-{7DB78F28-D394-B239-7066-F56D5B56DB6F}" dt="2024-04-25T11:07:45.096" v="190" actId="1076"/>
          <ac:spMkLst>
            <pc:docMk/>
            <pc:sldMk cId="4004489531" sldId="2147481194"/>
            <ac:spMk id="11" creationId="{20795E0E-EEBA-638D-5B4D-C692D49EA88B}"/>
          </ac:spMkLst>
        </pc:spChg>
        <pc:spChg chg="mod">
          <ac:chgData name="RICHARDS, Callum (COVID19 RESPONSE TEAM)" userId="S::callum.richards7_nhs.net#ext#@nhsengland.onmicrosoft.com::3a4a7bc7-d9e3-4a46-97d0-0db9192c0bea" providerId="AD" clId="Web-{7DB78F28-D394-B239-7066-F56D5B56DB6F}" dt="2024-04-25T11:07:41.549" v="189" actId="1076"/>
          <ac:spMkLst>
            <pc:docMk/>
            <pc:sldMk cId="4004489531" sldId="2147481194"/>
            <ac:spMk id="12" creationId="{E3ABA401-6B1A-FDC4-BFD7-E63AF9FD1781}"/>
          </ac:spMkLst>
        </pc:spChg>
        <pc:graphicFrameChg chg="mod">
          <ac:chgData name="RICHARDS, Callum (COVID19 RESPONSE TEAM)" userId="S::callum.richards7_nhs.net#ext#@nhsengland.onmicrosoft.com::3a4a7bc7-d9e3-4a46-97d0-0db9192c0bea" providerId="AD" clId="Web-{7DB78F28-D394-B239-7066-F56D5B56DB6F}" dt="2024-04-25T11:07:30.861" v="186" actId="1076"/>
          <ac:graphicFrameMkLst>
            <pc:docMk/>
            <pc:sldMk cId="4004489531" sldId="2147481194"/>
            <ac:graphicFrameMk id="6" creationId="{C3EF1175-8642-D425-E9F9-6A99D0ECD083}"/>
          </ac:graphicFrameMkLst>
        </pc:graphicFrameChg>
        <pc:graphicFrameChg chg="mod modGraphic">
          <ac:chgData name="RICHARDS, Callum (COVID19 RESPONSE TEAM)" userId="S::callum.richards7_nhs.net#ext#@nhsengland.onmicrosoft.com::3a4a7bc7-d9e3-4a46-97d0-0db9192c0bea" providerId="AD" clId="Web-{7DB78F28-D394-B239-7066-F56D5B56DB6F}" dt="2024-04-25T11:07:47.174" v="191" actId="1076"/>
          <ac:graphicFrameMkLst>
            <pc:docMk/>
            <pc:sldMk cId="4004489531" sldId="2147481194"/>
            <ac:graphicFrameMk id="9" creationId="{6DE977AA-E0B6-AA25-90A9-8601777497B7}"/>
          </ac:graphicFrameMkLst>
        </pc:graphicFrameChg>
        <pc:cxnChg chg="mod">
          <ac:chgData name="RICHARDS, Callum (COVID19 RESPONSE TEAM)" userId="S::callum.richards7_nhs.net#ext#@nhsengland.onmicrosoft.com::3a4a7bc7-d9e3-4a46-97d0-0db9192c0bea" providerId="AD" clId="Web-{7DB78F28-D394-B239-7066-F56D5B56DB6F}" dt="2024-04-25T11:07:24.799" v="178" actId="1076"/>
          <ac:cxnSpMkLst>
            <pc:docMk/>
            <pc:sldMk cId="4004489531" sldId="2147481194"/>
            <ac:cxnSpMk id="8" creationId="{547237D6-9167-A179-E878-40B762277BBC}"/>
          </ac:cxnSpMkLst>
        </pc:cxn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6" Type="http://schemas.openxmlformats.org/officeDocument/2006/relationships/image" Target="../media/image36.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3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6" Type="http://schemas.openxmlformats.org/officeDocument/2006/relationships/image" Target="../media/image36.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34.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92DE1B-AA4F-48DB-B216-9696AC57AA8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5B6E7A4-3653-4C65-A0A2-2A91F8BF06C5}">
      <dgm:prSet/>
      <dgm:spPr/>
      <dgm:t>
        <a:bodyPr/>
        <a:lstStyle/>
        <a:p>
          <a:pPr rtl="0">
            <a:lnSpc>
              <a:spcPct val="100000"/>
            </a:lnSpc>
          </a:pPr>
          <a:r>
            <a:rPr lang="en-US" b="0">
              <a:solidFill>
                <a:schemeClr val="accent6"/>
              </a:solidFill>
            </a:rPr>
            <a:t>The </a:t>
          </a:r>
          <a:r>
            <a:rPr lang="en-US" b="0">
              <a:solidFill>
                <a:schemeClr val="accent6"/>
              </a:solidFill>
              <a:latin typeface="Arial" panose="020B0604020202020204"/>
            </a:rPr>
            <a:t>NHS Federated</a:t>
          </a:r>
          <a:r>
            <a:rPr lang="en-US" b="0">
              <a:solidFill>
                <a:schemeClr val="accent6"/>
              </a:solidFill>
            </a:rPr>
            <a:t> Data Platform (FDP)</a:t>
          </a:r>
          <a:r>
            <a:rPr lang="en-US" b="0">
              <a:solidFill>
                <a:schemeClr val="accent6"/>
              </a:solidFill>
              <a:latin typeface="Arial" panose="020B0604020202020204"/>
            </a:rPr>
            <a:t> </a:t>
          </a:r>
          <a:r>
            <a:rPr lang="en-US" b="0">
              <a:solidFill>
                <a:schemeClr val="accent6"/>
              </a:solidFill>
            </a:rPr>
            <a:t>represents a major shift in how the NHS will use data.</a:t>
          </a:r>
        </a:p>
      </dgm:t>
    </dgm:pt>
    <dgm:pt modelId="{43A7E104-3B8A-4331-BDAC-34BA6A5A99BF}" type="parTrans" cxnId="{A8D354C6-64B1-4FDB-B757-B80B6DB7B75A}">
      <dgm:prSet/>
      <dgm:spPr/>
      <dgm:t>
        <a:bodyPr/>
        <a:lstStyle/>
        <a:p>
          <a:endParaRPr lang="en-US">
            <a:solidFill>
              <a:schemeClr val="accent6"/>
            </a:solidFill>
          </a:endParaRPr>
        </a:p>
      </dgm:t>
    </dgm:pt>
    <dgm:pt modelId="{F73B3411-688E-4D7B-9D99-248921195E44}" type="sibTrans" cxnId="{A8D354C6-64B1-4FDB-B757-B80B6DB7B75A}">
      <dgm:prSet/>
      <dgm:spPr/>
      <dgm:t>
        <a:bodyPr/>
        <a:lstStyle/>
        <a:p>
          <a:endParaRPr lang="en-US">
            <a:solidFill>
              <a:schemeClr val="accent6"/>
            </a:solidFill>
          </a:endParaRPr>
        </a:p>
      </dgm:t>
    </dgm:pt>
    <dgm:pt modelId="{9ABF7C41-1BB3-455E-81DA-B0FE71FF4BC3}">
      <dgm:prSet/>
      <dgm:spPr/>
      <dgm:t>
        <a:bodyPr/>
        <a:lstStyle/>
        <a:p>
          <a:pPr>
            <a:lnSpc>
              <a:spcPct val="100000"/>
            </a:lnSpc>
          </a:pPr>
          <a:r>
            <a:rPr lang="en-US" b="0" dirty="0">
              <a:solidFill>
                <a:schemeClr val="accent6"/>
              </a:solidFill>
            </a:rPr>
            <a:t>Your </a:t>
          </a:r>
          <a:r>
            <a:rPr lang="en-US" b="0" dirty="0" err="1">
              <a:solidFill>
                <a:schemeClr val="accent6"/>
              </a:solidFill>
            </a:rPr>
            <a:t>Organisation</a:t>
          </a:r>
          <a:r>
            <a:rPr lang="en-US" b="0" dirty="0">
              <a:solidFill>
                <a:schemeClr val="accent6"/>
              </a:solidFill>
            </a:rPr>
            <a:t> will be supported in transitioning to the FDP by colleagues from NHSE, Palantir and IQVIA.</a:t>
          </a:r>
        </a:p>
      </dgm:t>
    </dgm:pt>
    <dgm:pt modelId="{AA847824-CF53-4BB8-A951-D441703C4530}" type="parTrans" cxnId="{B02A64A3-84FC-4FA6-88C6-20FF5C31CFF0}">
      <dgm:prSet/>
      <dgm:spPr/>
      <dgm:t>
        <a:bodyPr/>
        <a:lstStyle/>
        <a:p>
          <a:endParaRPr lang="en-US">
            <a:solidFill>
              <a:schemeClr val="accent6"/>
            </a:solidFill>
          </a:endParaRPr>
        </a:p>
      </dgm:t>
    </dgm:pt>
    <dgm:pt modelId="{CDAA3846-C30A-4E67-A961-E05BC0216A5F}" type="sibTrans" cxnId="{B02A64A3-84FC-4FA6-88C6-20FF5C31CFF0}">
      <dgm:prSet/>
      <dgm:spPr/>
      <dgm:t>
        <a:bodyPr/>
        <a:lstStyle/>
        <a:p>
          <a:endParaRPr lang="en-US">
            <a:solidFill>
              <a:schemeClr val="accent6"/>
            </a:solidFill>
          </a:endParaRPr>
        </a:p>
      </dgm:t>
    </dgm:pt>
    <dgm:pt modelId="{27630E70-3013-4ABC-9CE1-8B2F07A5502E}">
      <dgm:prSet/>
      <dgm:spPr/>
      <dgm:t>
        <a:bodyPr/>
        <a:lstStyle/>
        <a:p>
          <a:pPr>
            <a:lnSpc>
              <a:spcPct val="100000"/>
            </a:lnSpc>
          </a:pPr>
          <a:r>
            <a:rPr lang="en-US" b="0" dirty="0">
              <a:solidFill>
                <a:schemeClr val="accent6"/>
              </a:solidFill>
            </a:rPr>
            <a:t>Orgs are being transitioned in Waves. You may already know which Wave you’re in and the associated timelines. If not, this will be communicated to you by your Regional Delivery Manager (RDM) alongside this pack. Each Wave is expected to last</a:t>
          </a:r>
          <a:r>
            <a:rPr lang="en-US" b="0" dirty="0">
              <a:solidFill>
                <a:schemeClr val="accent6"/>
              </a:solidFill>
              <a:latin typeface="Arial" panose="020B0604020202020204"/>
            </a:rPr>
            <a:t> 5 </a:t>
          </a:r>
          <a:r>
            <a:rPr lang="en-US" b="0" dirty="0">
              <a:solidFill>
                <a:schemeClr val="accent6"/>
              </a:solidFill>
            </a:rPr>
            <a:t>weeks.</a:t>
          </a:r>
          <a:endParaRPr lang="en-US" b="0" dirty="0">
            <a:solidFill>
              <a:schemeClr val="accent6"/>
            </a:solidFill>
            <a:latin typeface="Arial" panose="020B0604020202020204"/>
          </a:endParaRPr>
        </a:p>
      </dgm:t>
    </dgm:pt>
    <dgm:pt modelId="{6F40043C-E9F1-4D53-B8B1-A194482A5D21}" type="parTrans" cxnId="{A71EB787-0B18-4C58-9D09-8B83046DD757}">
      <dgm:prSet/>
      <dgm:spPr/>
      <dgm:t>
        <a:bodyPr/>
        <a:lstStyle/>
        <a:p>
          <a:endParaRPr lang="en-US">
            <a:solidFill>
              <a:schemeClr val="accent6"/>
            </a:solidFill>
          </a:endParaRPr>
        </a:p>
      </dgm:t>
    </dgm:pt>
    <dgm:pt modelId="{9903884B-8806-46B8-9094-124A6889B7AC}" type="sibTrans" cxnId="{A71EB787-0B18-4C58-9D09-8B83046DD757}">
      <dgm:prSet/>
      <dgm:spPr/>
      <dgm:t>
        <a:bodyPr/>
        <a:lstStyle/>
        <a:p>
          <a:endParaRPr lang="en-US">
            <a:solidFill>
              <a:schemeClr val="accent6"/>
            </a:solidFill>
          </a:endParaRPr>
        </a:p>
      </dgm:t>
    </dgm:pt>
    <dgm:pt modelId="{6A62EAD4-2863-4F43-AC93-532634314B32}">
      <dgm:prSet/>
      <dgm:spPr/>
      <dgm:t>
        <a:bodyPr/>
        <a:lstStyle/>
        <a:p>
          <a:pPr>
            <a:lnSpc>
              <a:spcPct val="100000"/>
            </a:lnSpc>
          </a:pPr>
          <a:r>
            <a:rPr lang="en-US" b="0">
              <a:solidFill>
                <a:schemeClr val="accent6"/>
              </a:solidFill>
            </a:rPr>
            <a:t>Successful transition to the FDP will require your engagement with some key activities, namely the completion of key IG documentation and the installation of Privacy Enhancing Technology (PET).</a:t>
          </a:r>
        </a:p>
      </dgm:t>
    </dgm:pt>
    <dgm:pt modelId="{80AA231A-8926-4765-A094-6DEC736B81D0}" type="parTrans" cxnId="{28D40A40-56D8-4863-9DFC-7173A2BCCFC7}">
      <dgm:prSet/>
      <dgm:spPr/>
      <dgm:t>
        <a:bodyPr/>
        <a:lstStyle/>
        <a:p>
          <a:endParaRPr lang="en-US">
            <a:solidFill>
              <a:schemeClr val="accent6"/>
            </a:solidFill>
          </a:endParaRPr>
        </a:p>
      </dgm:t>
    </dgm:pt>
    <dgm:pt modelId="{4139758B-5AC2-4849-A3E2-53F922B56300}" type="sibTrans" cxnId="{28D40A40-56D8-4863-9DFC-7173A2BCCFC7}">
      <dgm:prSet/>
      <dgm:spPr/>
      <dgm:t>
        <a:bodyPr/>
        <a:lstStyle/>
        <a:p>
          <a:endParaRPr lang="en-US">
            <a:solidFill>
              <a:schemeClr val="accent6"/>
            </a:solidFill>
          </a:endParaRPr>
        </a:p>
      </dgm:t>
    </dgm:pt>
    <dgm:pt modelId="{DABAFB31-2077-43E2-B352-5C26ECB2F873}">
      <dgm:prSet/>
      <dgm:spPr/>
      <dgm:t>
        <a:bodyPr/>
        <a:lstStyle/>
        <a:p>
          <a:pPr>
            <a:lnSpc>
              <a:spcPct val="100000"/>
            </a:lnSpc>
          </a:pPr>
          <a:r>
            <a:rPr lang="en-US" b="0">
              <a:solidFill>
                <a:schemeClr val="accent6"/>
              </a:solidFill>
            </a:rPr>
            <a:t>Suggested resourcing requirements to support local transition are included in this pack.</a:t>
          </a:r>
        </a:p>
      </dgm:t>
    </dgm:pt>
    <dgm:pt modelId="{74C86C9E-42B8-46C6-8423-D5FF99F5EB7B}" type="parTrans" cxnId="{3BA3EC23-E13B-469B-9A3E-A566D6C5EFC7}">
      <dgm:prSet/>
      <dgm:spPr/>
      <dgm:t>
        <a:bodyPr/>
        <a:lstStyle/>
        <a:p>
          <a:endParaRPr lang="en-US">
            <a:solidFill>
              <a:schemeClr val="accent6"/>
            </a:solidFill>
          </a:endParaRPr>
        </a:p>
      </dgm:t>
    </dgm:pt>
    <dgm:pt modelId="{B576C92F-3CBA-43D4-9473-D7205FF9E14C}" type="sibTrans" cxnId="{3BA3EC23-E13B-469B-9A3E-A566D6C5EFC7}">
      <dgm:prSet/>
      <dgm:spPr/>
      <dgm:t>
        <a:bodyPr/>
        <a:lstStyle/>
        <a:p>
          <a:endParaRPr lang="en-US">
            <a:solidFill>
              <a:schemeClr val="accent6"/>
            </a:solidFill>
          </a:endParaRPr>
        </a:p>
      </dgm:t>
    </dgm:pt>
    <dgm:pt modelId="{7E8B59B0-3CF6-4149-BFC1-E82E8C1A4937}">
      <dgm:prSet/>
      <dgm:spPr/>
      <dgm:t>
        <a:bodyPr/>
        <a:lstStyle/>
        <a:p>
          <a:pPr>
            <a:lnSpc>
              <a:spcPct val="100000"/>
            </a:lnSpc>
          </a:pPr>
          <a:r>
            <a:rPr lang="en-US" b="0">
              <a:solidFill>
                <a:schemeClr val="accent6"/>
              </a:solidFill>
            </a:rPr>
            <a:t>We don’t expect there to be any user-facing impact during transition to the FDP. Users may notice some minor cosmetic changes to the products.</a:t>
          </a:r>
        </a:p>
      </dgm:t>
    </dgm:pt>
    <dgm:pt modelId="{827426BC-043E-4A6B-A942-07DD88935C3D}" type="parTrans" cxnId="{556233D1-068D-499C-9B75-2F45E2A9648E}">
      <dgm:prSet/>
      <dgm:spPr/>
      <dgm:t>
        <a:bodyPr/>
        <a:lstStyle/>
        <a:p>
          <a:endParaRPr lang="en-US">
            <a:solidFill>
              <a:schemeClr val="accent6"/>
            </a:solidFill>
          </a:endParaRPr>
        </a:p>
      </dgm:t>
    </dgm:pt>
    <dgm:pt modelId="{3D56D376-C61D-4EFC-884B-3BC1DD523397}" type="sibTrans" cxnId="{556233D1-068D-499C-9B75-2F45E2A9648E}">
      <dgm:prSet/>
      <dgm:spPr/>
      <dgm:t>
        <a:bodyPr/>
        <a:lstStyle/>
        <a:p>
          <a:endParaRPr lang="en-US">
            <a:solidFill>
              <a:schemeClr val="accent6"/>
            </a:solidFill>
          </a:endParaRPr>
        </a:p>
      </dgm:t>
    </dgm:pt>
    <dgm:pt modelId="{FE164103-1ED1-4D2E-890F-3DF1FCAF2831}">
      <dgm:prSet/>
      <dgm:spPr/>
      <dgm:t>
        <a:bodyPr/>
        <a:lstStyle/>
        <a:p>
          <a:pPr>
            <a:lnSpc>
              <a:spcPct val="100000"/>
            </a:lnSpc>
          </a:pPr>
          <a:r>
            <a:rPr lang="en-US">
              <a:solidFill>
                <a:schemeClr val="accent6"/>
              </a:solidFill>
            </a:rPr>
            <a:t>There will be Local Transition Forums and FAQs available for any questions you may have.</a:t>
          </a:r>
        </a:p>
      </dgm:t>
    </dgm:pt>
    <dgm:pt modelId="{559CD1C7-D58B-4405-BCBF-0DA85A4C1BF9}" type="parTrans" cxnId="{DF998D54-9335-4020-B5F7-EC68F8F40523}">
      <dgm:prSet/>
      <dgm:spPr/>
      <dgm:t>
        <a:bodyPr/>
        <a:lstStyle/>
        <a:p>
          <a:endParaRPr lang="en-US"/>
        </a:p>
      </dgm:t>
    </dgm:pt>
    <dgm:pt modelId="{864FC5D1-5809-46CB-9A5B-058EB7BCE617}" type="sibTrans" cxnId="{DF998D54-9335-4020-B5F7-EC68F8F40523}">
      <dgm:prSet/>
      <dgm:spPr/>
      <dgm:t>
        <a:bodyPr/>
        <a:lstStyle/>
        <a:p>
          <a:endParaRPr lang="en-US"/>
        </a:p>
      </dgm:t>
    </dgm:pt>
    <dgm:pt modelId="{8A0E60CC-49CA-4466-AFF5-5D8B478FA289}">
      <dgm:prSet/>
      <dgm:spPr/>
      <dgm:t>
        <a:bodyPr/>
        <a:lstStyle/>
        <a:p>
          <a:pPr rtl="0">
            <a:lnSpc>
              <a:spcPct val="100000"/>
            </a:lnSpc>
          </a:pPr>
          <a:r>
            <a:rPr lang="en-US">
              <a:solidFill>
                <a:schemeClr val="accent6"/>
              </a:solidFill>
            </a:rPr>
            <a:t>Please reach out to your RDM with any immediate queries or to highlight any issues you anticipate with your allocated Wave or the associated timelines.</a:t>
          </a:r>
          <a:r>
            <a:rPr lang="en-US">
              <a:solidFill>
                <a:schemeClr val="accent6"/>
              </a:solidFill>
              <a:latin typeface="Arial" panose="020B0604020202020204"/>
            </a:rPr>
            <a:t> </a:t>
          </a:r>
          <a:endParaRPr lang="en-US">
            <a:solidFill>
              <a:schemeClr val="accent6"/>
            </a:solidFill>
          </a:endParaRPr>
        </a:p>
      </dgm:t>
    </dgm:pt>
    <dgm:pt modelId="{58CC69B7-A5F8-4E25-9AC3-F94E4E55B079}" type="parTrans" cxnId="{98971927-B4CB-423D-A215-CE5168F9FD09}">
      <dgm:prSet/>
      <dgm:spPr/>
      <dgm:t>
        <a:bodyPr/>
        <a:lstStyle/>
        <a:p>
          <a:endParaRPr lang="en-US"/>
        </a:p>
      </dgm:t>
    </dgm:pt>
    <dgm:pt modelId="{6A73A97A-9E1E-4193-957C-A91B4D05898C}" type="sibTrans" cxnId="{98971927-B4CB-423D-A215-CE5168F9FD09}">
      <dgm:prSet/>
      <dgm:spPr/>
      <dgm:t>
        <a:bodyPr/>
        <a:lstStyle/>
        <a:p>
          <a:endParaRPr lang="en-US"/>
        </a:p>
      </dgm:t>
    </dgm:pt>
    <dgm:pt modelId="{C27F05E8-D25E-4799-A7BE-E7141D6CAFB0}" type="pres">
      <dgm:prSet presAssocID="{EC92DE1B-AA4F-48DB-B216-9696AC57AA89}" presName="root" presStyleCnt="0">
        <dgm:presLayoutVars>
          <dgm:dir/>
          <dgm:resizeHandles val="exact"/>
        </dgm:presLayoutVars>
      </dgm:prSet>
      <dgm:spPr/>
    </dgm:pt>
    <dgm:pt modelId="{441EEED4-6307-4788-8314-90E4A9FCE6A5}" type="pres">
      <dgm:prSet presAssocID="{F5B6E7A4-3653-4C65-A0A2-2A91F8BF06C5}" presName="compNode" presStyleCnt="0"/>
      <dgm:spPr/>
    </dgm:pt>
    <dgm:pt modelId="{9BAC1067-97D6-46ED-AEB3-29F8077A830A}" type="pres">
      <dgm:prSet presAssocID="{F5B6E7A4-3653-4C65-A0A2-2A91F8BF06C5}" presName="bgRect" presStyleLbl="bgShp" presStyleIdx="0" presStyleCnt="8"/>
      <dgm:spPr/>
    </dgm:pt>
    <dgm:pt modelId="{5A07A9A9-F753-4109-95B2-CAAA2CF7A6F5}" type="pres">
      <dgm:prSet presAssocID="{F5B6E7A4-3653-4C65-A0A2-2A91F8BF06C5}"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B023BA18-5236-4D03-8D08-9CCF2AC284B3}" type="pres">
      <dgm:prSet presAssocID="{F5B6E7A4-3653-4C65-A0A2-2A91F8BF06C5}" presName="spaceRect" presStyleCnt="0"/>
      <dgm:spPr/>
    </dgm:pt>
    <dgm:pt modelId="{8E78876B-04A9-4BC8-84CB-7BA0ED16C7BC}" type="pres">
      <dgm:prSet presAssocID="{F5B6E7A4-3653-4C65-A0A2-2A91F8BF06C5}" presName="parTx" presStyleLbl="revTx" presStyleIdx="0" presStyleCnt="8">
        <dgm:presLayoutVars>
          <dgm:chMax val="0"/>
          <dgm:chPref val="0"/>
        </dgm:presLayoutVars>
      </dgm:prSet>
      <dgm:spPr/>
    </dgm:pt>
    <dgm:pt modelId="{325F1B28-7D9A-41FE-B9A8-72DA71C3BAD9}" type="pres">
      <dgm:prSet presAssocID="{F73B3411-688E-4D7B-9D99-248921195E44}" presName="sibTrans" presStyleCnt="0"/>
      <dgm:spPr/>
    </dgm:pt>
    <dgm:pt modelId="{EF5C89AA-4423-4D18-966C-70B4EB4AD67A}" type="pres">
      <dgm:prSet presAssocID="{9ABF7C41-1BB3-455E-81DA-B0FE71FF4BC3}" presName="compNode" presStyleCnt="0"/>
      <dgm:spPr/>
    </dgm:pt>
    <dgm:pt modelId="{38045A2F-CBE1-49D3-941B-7F1667EC787D}" type="pres">
      <dgm:prSet presAssocID="{9ABF7C41-1BB3-455E-81DA-B0FE71FF4BC3}" presName="bgRect" presStyleLbl="bgShp" presStyleIdx="1" presStyleCnt="8" custLinFactNeighborX="2"/>
      <dgm:spPr/>
    </dgm:pt>
    <dgm:pt modelId="{D3EFF7CB-0DD3-4226-B4F6-07C8E1147081}" type="pres">
      <dgm:prSet presAssocID="{9ABF7C41-1BB3-455E-81DA-B0FE71FF4BC3}"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tabase"/>
        </a:ext>
      </dgm:extLst>
    </dgm:pt>
    <dgm:pt modelId="{BD88660B-CE2E-4AA4-B153-7FCD0A47BC9F}" type="pres">
      <dgm:prSet presAssocID="{9ABF7C41-1BB3-455E-81DA-B0FE71FF4BC3}" presName="spaceRect" presStyleCnt="0"/>
      <dgm:spPr/>
    </dgm:pt>
    <dgm:pt modelId="{DEBBD6A0-1C66-4867-A6BA-6C1F531E57CF}" type="pres">
      <dgm:prSet presAssocID="{9ABF7C41-1BB3-455E-81DA-B0FE71FF4BC3}" presName="parTx" presStyleLbl="revTx" presStyleIdx="1" presStyleCnt="8">
        <dgm:presLayoutVars>
          <dgm:chMax val="0"/>
          <dgm:chPref val="0"/>
        </dgm:presLayoutVars>
      </dgm:prSet>
      <dgm:spPr/>
    </dgm:pt>
    <dgm:pt modelId="{85071A98-9474-42A6-8C1F-7CB84B5CCDBF}" type="pres">
      <dgm:prSet presAssocID="{CDAA3846-C30A-4E67-A961-E05BC0216A5F}" presName="sibTrans" presStyleCnt="0"/>
      <dgm:spPr/>
    </dgm:pt>
    <dgm:pt modelId="{6993D4C7-A681-4287-AA0E-37056BA130FC}" type="pres">
      <dgm:prSet presAssocID="{27630E70-3013-4ABC-9CE1-8B2F07A5502E}" presName="compNode" presStyleCnt="0"/>
      <dgm:spPr/>
    </dgm:pt>
    <dgm:pt modelId="{6790C685-4162-44AD-BB5F-A47ABE31EE28}" type="pres">
      <dgm:prSet presAssocID="{27630E70-3013-4ABC-9CE1-8B2F07A5502E}" presName="bgRect" presStyleLbl="bgShp" presStyleIdx="2" presStyleCnt="8"/>
      <dgm:spPr/>
    </dgm:pt>
    <dgm:pt modelId="{B6D564EA-0DB3-47F9-A51A-3A64BFD72267}" type="pres">
      <dgm:prSet presAssocID="{27630E70-3013-4ABC-9CE1-8B2F07A5502E}"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F17B674B-150C-41CC-B91B-BA381A131611}" type="pres">
      <dgm:prSet presAssocID="{27630E70-3013-4ABC-9CE1-8B2F07A5502E}" presName="spaceRect" presStyleCnt="0"/>
      <dgm:spPr/>
    </dgm:pt>
    <dgm:pt modelId="{731A8FB0-6FEE-42F5-82E5-1A76BC3EE59F}" type="pres">
      <dgm:prSet presAssocID="{27630E70-3013-4ABC-9CE1-8B2F07A5502E}" presName="parTx" presStyleLbl="revTx" presStyleIdx="2" presStyleCnt="8">
        <dgm:presLayoutVars>
          <dgm:chMax val="0"/>
          <dgm:chPref val="0"/>
        </dgm:presLayoutVars>
      </dgm:prSet>
      <dgm:spPr/>
    </dgm:pt>
    <dgm:pt modelId="{062D241A-882D-4C8C-8ACE-2E3AACDED29B}" type="pres">
      <dgm:prSet presAssocID="{9903884B-8806-46B8-9094-124A6889B7AC}" presName="sibTrans" presStyleCnt="0"/>
      <dgm:spPr/>
    </dgm:pt>
    <dgm:pt modelId="{B91AAD10-F5E8-4288-B0C9-28F36E72E1A8}" type="pres">
      <dgm:prSet presAssocID="{6A62EAD4-2863-4F43-AC93-532634314B32}" presName="compNode" presStyleCnt="0"/>
      <dgm:spPr/>
    </dgm:pt>
    <dgm:pt modelId="{23919151-BB0F-4F6D-8B43-F33A12854C98}" type="pres">
      <dgm:prSet presAssocID="{6A62EAD4-2863-4F43-AC93-532634314B32}" presName="bgRect" presStyleLbl="bgShp" presStyleIdx="3" presStyleCnt="8"/>
      <dgm:spPr/>
    </dgm:pt>
    <dgm:pt modelId="{8781825F-4D0C-4542-85D4-42202D17AECF}" type="pres">
      <dgm:prSet presAssocID="{6A62EAD4-2863-4F43-AC93-532634314B32}"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ierarchy"/>
        </a:ext>
      </dgm:extLst>
    </dgm:pt>
    <dgm:pt modelId="{4599E948-C0B7-42F0-8256-FD80E4FACECE}" type="pres">
      <dgm:prSet presAssocID="{6A62EAD4-2863-4F43-AC93-532634314B32}" presName="spaceRect" presStyleCnt="0"/>
      <dgm:spPr/>
    </dgm:pt>
    <dgm:pt modelId="{BB26A724-2F4A-43CB-ADAC-6C031445A2E4}" type="pres">
      <dgm:prSet presAssocID="{6A62EAD4-2863-4F43-AC93-532634314B32}" presName="parTx" presStyleLbl="revTx" presStyleIdx="3" presStyleCnt="8">
        <dgm:presLayoutVars>
          <dgm:chMax val="0"/>
          <dgm:chPref val="0"/>
        </dgm:presLayoutVars>
      </dgm:prSet>
      <dgm:spPr/>
    </dgm:pt>
    <dgm:pt modelId="{14E8C9D5-AAB8-4128-B329-266397AAE40B}" type="pres">
      <dgm:prSet presAssocID="{4139758B-5AC2-4849-A3E2-53F922B56300}" presName="sibTrans" presStyleCnt="0"/>
      <dgm:spPr/>
    </dgm:pt>
    <dgm:pt modelId="{ABB519EE-8948-4EF5-9F1F-FC7B6D91C745}" type="pres">
      <dgm:prSet presAssocID="{DABAFB31-2077-43E2-B352-5C26ECB2F873}" presName="compNode" presStyleCnt="0"/>
      <dgm:spPr/>
    </dgm:pt>
    <dgm:pt modelId="{05166E9C-348E-4767-8676-377B7D9AEA32}" type="pres">
      <dgm:prSet presAssocID="{DABAFB31-2077-43E2-B352-5C26ECB2F873}" presName="bgRect" presStyleLbl="bgShp" presStyleIdx="4" presStyleCnt="8"/>
      <dgm:spPr/>
    </dgm:pt>
    <dgm:pt modelId="{AB5AECE2-32A8-4509-BDC1-67E8EFF0AF24}" type="pres">
      <dgm:prSet presAssocID="{DABAFB31-2077-43E2-B352-5C26ECB2F873}"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pen Folder"/>
        </a:ext>
      </dgm:extLst>
    </dgm:pt>
    <dgm:pt modelId="{D21B9663-94BF-40D2-B699-08FB1DF2E41A}" type="pres">
      <dgm:prSet presAssocID="{DABAFB31-2077-43E2-B352-5C26ECB2F873}" presName="spaceRect" presStyleCnt="0"/>
      <dgm:spPr/>
    </dgm:pt>
    <dgm:pt modelId="{ED5CFB35-EA6C-446B-8B56-66C91F088924}" type="pres">
      <dgm:prSet presAssocID="{DABAFB31-2077-43E2-B352-5C26ECB2F873}" presName="parTx" presStyleLbl="revTx" presStyleIdx="4" presStyleCnt="8">
        <dgm:presLayoutVars>
          <dgm:chMax val="0"/>
          <dgm:chPref val="0"/>
        </dgm:presLayoutVars>
      </dgm:prSet>
      <dgm:spPr/>
    </dgm:pt>
    <dgm:pt modelId="{F4A68B6D-2717-4301-9B6A-03EBFCEE68EA}" type="pres">
      <dgm:prSet presAssocID="{B576C92F-3CBA-43D4-9473-D7205FF9E14C}" presName="sibTrans" presStyleCnt="0"/>
      <dgm:spPr/>
    </dgm:pt>
    <dgm:pt modelId="{3B0D89C0-CD99-44B9-A1BD-5FD27ED3B829}" type="pres">
      <dgm:prSet presAssocID="{7E8B59B0-3CF6-4149-BFC1-E82E8C1A4937}" presName="compNode" presStyleCnt="0"/>
      <dgm:spPr/>
    </dgm:pt>
    <dgm:pt modelId="{53AACE54-0C88-45B1-8B4C-29AEA1B389D9}" type="pres">
      <dgm:prSet presAssocID="{7E8B59B0-3CF6-4149-BFC1-E82E8C1A4937}" presName="bgRect" presStyleLbl="bgShp" presStyleIdx="5" presStyleCnt="8"/>
      <dgm:spPr/>
    </dgm:pt>
    <dgm:pt modelId="{AD65C034-782A-45A2-81BF-E36E256A3E31}" type="pres">
      <dgm:prSet presAssocID="{7E8B59B0-3CF6-4149-BFC1-E82E8C1A4937}"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ffice Worker"/>
        </a:ext>
      </dgm:extLst>
    </dgm:pt>
    <dgm:pt modelId="{D2814CB0-1DDA-46D7-876B-D91BDEF16A1F}" type="pres">
      <dgm:prSet presAssocID="{7E8B59B0-3CF6-4149-BFC1-E82E8C1A4937}" presName="spaceRect" presStyleCnt="0"/>
      <dgm:spPr/>
    </dgm:pt>
    <dgm:pt modelId="{EB44504F-F9ED-44AC-8992-EF9B78659079}" type="pres">
      <dgm:prSet presAssocID="{7E8B59B0-3CF6-4149-BFC1-E82E8C1A4937}" presName="parTx" presStyleLbl="revTx" presStyleIdx="5" presStyleCnt="8">
        <dgm:presLayoutVars>
          <dgm:chMax val="0"/>
          <dgm:chPref val="0"/>
        </dgm:presLayoutVars>
      </dgm:prSet>
      <dgm:spPr/>
    </dgm:pt>
    <dgm:pt modelId="{24232FF3-B84F-4BA5-A468-D1ED356215E6}" type="pres">
      <dgm:prSet presAssocID="{3D56D376-C61D-4EFC-884B-3BC1DD523397}" presName="sibTrans" presStyleCnt="0"/>
      <dgm:spPr/>
    </dgm:pt>
    <dgm:pt modelId="{6A20922B-FF95-4EDE-B7E6-38AF12EF2D57}" type="pres">
      <dgm:prSet presAssocID="{FE164103-1ED1-4D2E-890F-3DF1FCAF2831}" presName="compNode" presStyleCnt="0"/>
      <dgm:spPr/>
    </dgm:pt>
    <dgm:pt modelId="{EEBBCC0F-A67B-4DA6-885A-A257B4122956}" type="pres">
      <dgm:prSet presAssocID="{FE164103-1ED1-4D2E-890F-3DF1FCAF2831}" presName="bgRect" presStyleLbl="bgShp" presStyleIdx="6" presStyleCnt="8"/>
      <dgm:spPr/>
    </dgm:pt>
    <dgm:pt modelId="{978E64E2-DA1B-4DD7-A9CA-A6149EFACC6D}" type="pres">
      <dgm:prSet presAssocID="{FE164103-1ED1-4D2E-890F-3DF1FCAF2831}"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a:noFill/>
        </a:ln>
      </dgm:spPr>
      <dgm:extLst>
        <a:ext uri="{E40237B7-FDA0-4F09-8148-C483321AD2D9}">
          <dgm14:cNvPr xmlns:dgm14="http://schemas.microsoft.com/office/drawing/2010/diagram" id="0" name="" descr="Question Mark with solid fill"/>
        </a:ext>
      </dgm:extLst>
    </dgm:pt>
    <dgm:pt modelId="{447BDDFA-E359-490C-BFF6-3C255E2BF676}" type="pres">
      <dgm:prSet presAssocID="{FE164103-1ED1-4D2E-890F-3DF1FCAF2831}" presName="spaceRect" presStyleCnt="0"/>
      <dgm:spPr/>
    </dgm:pt>
    <dgm:pt modelId="{AA4049FC-FC9F-4EB5-AC4E-EC8CB8FC38BE}" type="pres">
      <dgm:prSet presAssocID="{FE164103-1ED1-4D2E-890F-3DF1FCAF2831}" presName="parTx" presStyleLbl="revTx" presStyleIdx="6" presStyleCnt="8">
        <dgm:presLayoutVars>
          <dgm:chMax val="0"/>
          <dgm:chPref val="0"/>
        </dgm:presLayoutVars>
      </dgm:prSet>
      <dgm:spPr/>
    </dgm:pt>
    <dgm:pt modelId="{BC9C7722-38C0-423D-8D65-A139FF574D08}" type="pres">
      <dgm:prSet presAssocID="{864FC5D1-5809-46CB-9A5B-058EB7BCE617}" presName="sibTrans" presStyleCnt="0"/>
      <dgm:spPr/>
    </dgm:pt>
    <dgm:pt modelId="{D214D18B-EC0E-4EF2-8EB3-354658F69743}" type="pres">
      <dgm:prSet presAssocID="{8A0E60CC-49CA-4466-AFF5-5D8B478FA289}" presName="compNode" presStyleCnt="0"/>
      <dgm:spPr/>
    </dgm:pt>
    <dgm:pt modelId="{2184A80A-DE54-4F95-A266-49767D1D31B9}" type="pres">
      <dgm:prSet presAssocID="{8A0E60CC-49CA-4466-AFF5-5D8B478FA289}" presName="bgRect" presStyleLbl="bgShp" presStyleIdx="7" presStyleCnt="8"/>
      <dgm:spPr/>
    </dgm:pt>
    <dgm:pt modelId="{61AD8127-CEBC-468E-BCB7-021E8692A6AF}" type="pres">
      <dgm:prSet presAssocID="{8A0E60CC-49CA-4466-AFF5-5D8B478FA289}"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a:noFill/>
        </a:ln>
      </dgm:spPr>
      <dgm:extLst>
        <a:ext uri="{E40237B7-FDA0-4F09-8148-C483321AD2D9}">
          <dgm14:cNvPr xmlns:dgm14="http://schemas.microsoft.com/office/drawing/2010/diagram" id="0" name="" descr="Chat with solid fill"/>
        </a:ext>
      </dgm:extLst>
    </dgm:pt>
    <dgm:pt modelId="{57E581D1-2D7C-45F3-ABA7-AFB2DEB2E00E}" type="pres">
      <dgm:prSet presAssocID="{8A0E60CC-49CA-4466-AFF5-5D8B478FA289}" presName="spaceRect" presStyleCnt="0"/>
      <dgm:spPr/>
    </dgm:pt>
    <dgm:pt modelId="{0531D5B7-3066-4554-9474-F2400D480660}" type="pres">
      <dgm:prSet presAssocID="{8A0E60CC-49CA-4466-AFF5-5D8B478FA289}" presName="parTx" presStyleLbl="revTx" presStyleIdx="7" presStyleCnt="8">
        <dgm:presLayoutVars>
          <dgm:chMax val="0"/>
          <dgm:chPref val="0"/>
        </dgm:presLayoutVars>
      </dgm:prSet>
      <dgm:spPr/>
    </dgm:pt>
  </dgm:ptLst>
  <dgm:cxnLst>
    <dgm:cxn modelId="{23D6E40C-FA99-48A4-B17B-024FB1C7001E}" type="presOf" srcId="{FE164103-1ED1-4D2E-890F-3DF1FCAF2831}" destId="{AA4049FC-FC9F-4EB5-AC4E-EC8CB8FC38BE}" srcOrd="0" destOrd="0" presId="urn:microsoft.com/office/officeart/2018/2/layout/IconVerticalSolidList"/>
    <dgm:cxn modelId="{3BA3EC23-E13B-469B-9A3E-A566D6C5EFC7}" srcId="{EC92DE1B-AA4F-48DB-B216-9696AC57AA89}" destId="{DABAFB31-2077-43E2-B352-5C26ECB2F873}" srcOrd="4" destOrd="0" parTransId="{74C86C9E-42B8-46C6-8423-D5FF99F5EB7B}" sibTransId="{B576C92F-3CBA-43D4-9473-D7205FF9E14C}"/>
    <dgm:cxn modelId="{98971927-B4CB-423D-A215-CE5168F9FD09}" srcId="{EC92DE1B-AA4F-48DB-B216-9696AC57AA89}" destId="{8A0E60CC-49CA-4466-AFF5-5D8B478FA289}" srcOrd="7" destOrd="0" parTransId="{58CC69B7-A5F8-4E25-9AC3-F94E4E55B079}" sibTransId="{6A73A97A-9E1E-4193-957C-A91B4D05898C}"/>
    <dgm:cxn modelId="{31CBF830-0A13-4976-A8BC-DB85E0FD263E}" type="presOf" srcId="{27630E70-3013-4ABC-9CE1-8B2F07A5502E}" destId="{731A8FB0-6FEE-42F5-82E5-1A76BC3EE59F}" srcOrd="0" destOrd="0" presId="urn:microsoft.com/office/officeart/2018/2/layout/IconVerticalSolidList"/>
    <dgm:cxn modelId="{5B3BC639-2ADC-425F-854D-857397B2C50D}" type="presOf" srcId="{F5B6E7A4-3653-4C65-A0A2-2A91F8BF06C5}" destId="{8E78876B-04A9-4BC8-84CB-7BA0ED16C7BC}" srcOrd="0" destOrd="0" presId="urn:microsoft.com/office/officeart/2018/2/layout/IconVerticalSolidList"/>
    <dgm:cxn modelId="{28D40A40-56D8-4863-9DFC-7173A2BCCFC7}" srcId="{EC92DE1B-AA4F-48DB-B216-9696AC57AA89}" destId="{6A62EAD4-2863-4F43-AC93-532634314B32}" srcOrd="3" destOrd="0" parTransId="{80AA231A-8926-4765-A094-6DEC736B81D0}" sibTransId="{4139758B-5AC2-4849-A3E2-53F922B56300}"/>
    <dgm:cxn modelId="{260C4969-A07C-4F29-A3D3-5FCF31D048C4}" type="presOf" srcId="{8A0E60CC-49CA-4466-AFF5-5D8B478FA289}" destId="{0531D5B7-3066-4554-9474-F2400D480660}" srcOrd="0" destOrd="0" presId="urn:microsoft.com/office/officeart/2018/2/layout/IconVerticalSolidList"/>
    <dgm:cxn modelId="{CAC49269-DCFF-4578-BCDA-A8E38BFF2533}" type="presOf" srcId="{DABAFB31-2077-43E2-B352-5C26ECB2F873}" destId="{ED5CFB35-EA6C-446B-8B56-66C91F088924}" srcOrd="0" destOrd="0" presId="urn:microsoft.com/office/officeart/2018/2/layout/IconVerticalSolidList"/>
    <dgm:cxn modelId="{73B7024D-F7D1-4892-91E6-61B5EE5B5C71}" type="presOf" srcId="{9ABF7C41-1BB3-455E-81DA-B0FE71FF4BC3}" destId="{DEBBD6A0-1C66-4867-A6BA-6C1F531E57CF}" srcOrd="0" destOrd="0" presId="urn:microsoft.com/office/officeart/2018/2/layout/IconVerticalSolidList"/>
    <dgm:cxn modelId="{DF998D54-9335-4020-B5F7-EC68F8F40523}" srcId="{EC92DE1B-AA4F-48DB-B216-9696AC57AA89}" destId="{FE164103-1ED1-4D2E-890F-3DF1FCAF2831}" srcOrd="6" destOrd="0" parTransId="{559CD1C7-D58B-4405-BCBF-0DA85A4C1BF9}" sibTransId="{864FC5D1-5809-46CB-9A5B-058EB7BCE617}"/>
    <dgm:cxn modelId="{7E88927E-0158-454A-901D-ADDCAB873543}" type="presOf" srcId="{EC92DE1B-AA4F-48DB-B216-9696AC57AA89}" destId="{C27F05E8-D25E-4799-A7BE-E7141D6CAFB0}" srcOrd="0" destOrd="0" presId="urn:microsoft.com/office/officeart/2018/2/layout/IconVerticalSolidList"/>
    <dgm:cxn modelId="{A71EB787-0B18-4C58-9D09-8B83046DD757}" srcId="{EC92DE1B-AA4F-48DB-B216-9696AC57AA89}" destId="{27630E70-3013-4ABC-9CE1-8B2F07A5502E}" srcOrd="2" destOrd="0" parTransId="{6F40043C-E9F1-4D53-B8B1-A194482A5D21}" sibTransId="{9903884B-8806-46B8-9094-124A6889B7AC}"/>
    <dgm:cxn modelId="{5D4C5688-2C68-4124-B501-4A6F433B9961}" type="presOf" srcId="{7E8B59B0-3CF6-4149-BFC1-E82E8C1A4937}" destId="{EB44504F-F9ED-44AC-8992-EF9B78659079}" srcOrd="0" destOrd="0" presId="urn:microsoft.com/office/officeart/2018/2/layout/IconVerticalSolidList"/>
    <dgm:cxn modelId="{B02A64A3-84FC-4FA6-88C6-20FF5C31CFF0}" srcId="{EC92DE1B-AA4F-48DB-B216-9696AC57AA89}" destId="{9ABF7C41-1BB3-455E-81DA-B0FE71FF4BC3}" srcOrd="1" destOrd="0" parTransId="{AA847824-CF53-4BB8-A951-D441703C4530}" sibTransId="{CDAA3846-C30A-4E67-A961-E05BC0216A5F}"/>
    <dgm:cxn modelId="{A8D354C6-64B1-4FDB-B757-B80B6DB7B75A}" srcId="{EC92DE1B-AA4F-48DB-B216-9696AC57AA89}" destId="{F5B6E7A4-3653-4C65-A0A2-2A91F8BF06C5}" srcOrd="0" destOrd="0" parTransId="{43A7E104-3B8A-4331-BDAC-34BA6A5A99BF}" sibTransId="{F73B3411-688E-4D7B-9D99-248921195E44}"/>
    <dgm:cxn modelId="{556233D1-068D-499C-9B75-2F45E2A9648E}" srcId="{EC92DE1B-AA4F-48DB-B216-9696AC57AA89}" destId="{7E8B59B0-3CF6-4149-BFC1-E82E8C1A4937}" srcOrd="5" destOrd="0" parTransId="{827426BC-043E-4A6B-A942-07DD88935C3D}" sibTransId="{3D56D376-C61D-4EFC-884B-3BC1DD523397}"/>
    <dgm:cxn modelId="{5CBA84E8-ED30-41FE-9545-659E36E7DB71}" type="presOf" srcId="{6A62EAD4-2863-4F43-AC93-532634314B32}" destId="{BB26A724-2F4A-43CB-ADAC-6C031445A2E4}" srcOrd="0" destOrd="0" presId="urn:microsoft.com/office/officeart/2018/2/layout/IconVerticalSolidList"/>
    <dgm:cxn modelId="{B49CE848-156A-406B-97BF-8134AC4B8750}" type="presParOf" srcId="{C27F05E8-D25E-4799-A7BE-E7141D6CAFB0}" destId="{441EEED4-6307-4788-8314-90E4A9FCE6A5}" srcOrd="0" destOrd="0" presId="urn:microsoft.com/office/officeart/2018/2/layout/IconVerticalSolidList"/>
    <dgm:cxn modelId="{21D1DE6A-1490-4C7C-9563-F29A1FC9084C}" type="presParOf" srcId="{441EEED4-6307-4788-8314-90E4A9FCE6A5}" destId="{9BAC1067-97D6-46ED-AEB3-29F8077A830A}" srcOrd="0" destOrd="0" presId="urn:microsoft.com/office/officeart/2018/2/layout/IconVerticalSolidList"/>
    <dgm:cxn modelId="{C121FE90-9A21-4106-AB17-5B9085241570}" type="presParOf" srcId="{441EEED4-6307-4788-8314-90E4A9FCE6A5}" destId="{5A07A9A9-F753-4109-95B2-CAAA2CF7A6F5}" srcOrd="1" destOrd="0" presId="urn:microsoft.com/office/officeart/2018/2/layout/IconVerticalSolidList"/>
    <dgm:cxn modelId="{781F5AB1-0662-4F98-83FB-12B73A3CE333}" type="presParOf" srcId="{441EEED4-6307-4788-8314-90E4A9FCE6A5}" destId="{B023BA18-5236-4D03-8D08-9CCF2AC284B3}" srcOrd="2" destOrd="0" presId="urn:microsoft.com/office/officeart/2018/2/layout/IconVerticalSolidList"/>
    <dgm:cxn modelId="{EDC4F5DC-45F4-4C27-8624-1BCDC0D29F6E}" type="presParOf" srcId="{441EEED4-6307-4788-8314-90E4A9FCE6A5}" destId="{8E78876B-04A9-4BC8-84CB-7BA0ED16C7BC}" srcOrd="3" destOrd="0" presId="urn:microsoft.com/office/officeart/2018/2/layout/IconVerticalSolidList"/>
    <dgm:cxn modelId="{8A9862D3-5AE9-406E-811D-A00DF2CBFD88}" type="presParOf" srcId="{C27F05E8-D25E-4799-A7BE-E7141D6CAFB0}" destId="{325F1B28-7D9A-41FE-B9A8-72DA71C3BAD9}" srcOrd="1" destOrd="0" presId="urn:microsoft.com/office/officeart/2018/2/layout/IconVerticalSolidList"/>
    <dgm:cxn modelId="{6E4E95E8-6919-4F3D-8EA5-8EA1AA404C74}" type="presParOf" srcId="{C27F05E8-D25E-4799-A7BE-E7141D6CAFB0}" destId="{EF5C89AA-4423-4D18-966C-70B4EB4AD67A}" srcOrd="2" destOrd="0" presId="urn:microsoft.com/office/officeart/2018/2/layout/IconVerticalSolidList"/>
    <dgm:cxn modelId="{5137FBC9-6F8F-43E4-8272-1EB77C5B315F}" type="presParOf" srcId="{EF5C89AA-4423-4D18-966C-70B4EB4AD67A}" destId="{38045A2F-CBE1-49D3-941B-7F1667EC787D}" srcOrd="0" destOrd="0" presId="urn:microsoft.com/office/officeart/2018/2/layout/IconVerticalSolidList"/>
    <dgm:cxn modelId="{A42077CE-21A1-4CB8-AD45-BA430EEDFF29}" type="presParOf" srcId="{EF5C89AA-4423-4D18-966C-70B4EB4AD67A}" destId="{D3EFF7CB-0DD3-4226-B4F6-07C8E1147081}" srcOrd="1" destOrd="0" presId="urn:microsoft.com/office/officeart/2018/2/layout/IconVerticalSolidList"/>
    <dgm:cxn modelId="{5FBDA1DD-6E62-41CA-9FD8-30220351E943}" type="presParOf" srcId="{EF5C89AA-4423-4D18-966C-70B4EB4AD67A}" destId="{BD88660B-CE2E-4AA4-B153-7FCD0A47BC9F}" srcOrd="2" destOrd="0" presId="urn:microsoft.com/office/officeart/2018/2/layout/IconVerticalSolidList"/>
    <dgm:cxn modelId="{F21E2B3F-6F83-4550-AC8A-7122C719C196}" type="presParOf" srcId="{EF5C89AA-4423-4D18-966C-70B4EB4AD67A}" destId="{DEBBD6A0-1C66-4867-A6BA-6C1F531E57CF}" srcOrd="3" destOrd="0" presId="urn:microsoft.com/office/officeart/2018/2/layout/IconVerticalSolidList"/>
    <dgm:cxn modelId="{E5AAEA9F-C48A-4638-A612-4772AC60FB0F}" type="presParOf" srcId="{C27F05E8-D25E-4799-A7BE-E7141D6CAFB0}" destId="{85071A98-9474-42A6-8C1F-7CB84B5CCDBF}" srcOrd="3" destOrd="0" presId="urn:microsoft.com/office/officeart/2018/2/layout/IconVerticalSolidList"/>
    <dgm:cxn modelId="{6DDBFFB0-82F9-44FF-9994-E889DD21FE69}" type="presParOf" srcId="{C27F05E8-D25E-4799-A7BE-E7141D6CAFB0}" destId="{6993D4C7-A681-4287-AA0E-37056BA130FC}" srcOrd="4" destOrd="0" presId="urn:microsoft.com/office/officeart/2018/2/layout/IconVerticalSolidList"/>
    <dgm:cxn modelId="{599821B2-1E2F-4BA0-A7BC-E2ACF959093C}" type="presParOf" srcId="{6993D4C7-A681-4287-AA0E-37056BA130FC}" destId="{6790C685-4162-44AD-BB5F-A47ABE31EE28}" srcOrd="0" destOrd="0" presId="urn:microsoft.com/office/officeart/2018/2/layout/IconVerticalSolidList"/>
    <dgm:cxn modelId="{FA055E41-48C2-482F-BEE7-BDF80A8DEAEA}" type="presParOf" srcId="{6993D4C7-A681-4287-AA0E-37056BA130FC}" destId="{B6D564EA-0DB3-47F9-A51A-3A64BFD72267}" srcOrd="1" destOrd="0" presId="urn:microsoft.com/office/officeart/2018/2/layout/IconVerticalSolidList"/>
    <dgm:cxn modelId="{E34067E3-5730-4B51-B7AB-740DA27FD992}" type="presParOf" srcId="{6993D4C7-A681-4287-AA0E-37056BA130FC}" destId="{F17B674B-150C-41CC-B91B-BA381A131611}" srcOrd="2" destOrd="0" presId="urn:microsoft.com/office/officeart/2018/2/layout/IconVerticalSolidList"/>
    <dgm:cxn modelId="{1C769DB9-CA1F-4E3A-894B-DFEC149198D9}" type="presParOf" srcId="{6993D4C7-A681-4287-AA0E-37056BA130FC}" destId="{731A8FB0-6FEE-42F5-82E5-1A76BC3EE59F}" srcOrd="3" destOrd="0" presId="urn:microsoft.com/office/officeart/2018/2/layout/IconVerticalSolidList"/>
    <dgm:cxn modelId="{F56157BB-78C3-42AA-9C19-B73FEC2C49FA}" type="presParOf" srcId="{C27F05E8-D25E-4799-A7BE-E7141D6CAFB0}" destId="{062D241A-882D-4C8C-8ACE-2E3AACDED29B}" srcOrd="5" destOrd="0" presId="urn:microsoft.com/office/officeart/2018/2/layout/IconVerticalSolidList"/>
    <dgm:cxn modelId="{6B77E671-7131-4FEE-8ACD-A4D6F7AC06DA}" type="presParOf" srcId="{C27F05E8-D25E-4799-A7BE-E7141D6CAFB0}" destId="{B91AAD10-F5E8-4288-B0C9-28F36E72E1A8}" srcOrd="6" destOrd="0" presId="urn:microsoft.com/office/officeart/2018/2/layout/IconVerticalSolidList"/>
    <dgm:cxn modelId="{39DF8B3B-5623-4F68-BF1F-DEE1FAE9DD99}" type="presParOf" srcId="{B91AAD10-F5E8-4288-B0C9-28F36E72E1A8}" destId="{23919151-BB0F-4F6D-8B43-F33A12854C98}" srcOrd="0" destOrd="0" presId="urn:microsoft.com/office/officeart/2018/2/layout/IconVerticalSolidList"/>
    <dgm:cxn modelId="{22B065F6-3A6F-4679-A4FF-CBC2AAEF34F1}" type="presParOf" srcId="{B91AAD10-F5E8-4288-B0C9-28F36E72E1A8}" destId="{8781825F-4D0C-4542-85D4-42202D17AECF}" srcOrd="1" destOrd="0" presId="urn:microsoft.com/office/officeart/2018/2/layout/IconVerticalSolidList"/>
    <dgm:cxn modelId="{37E51E04-72CB-43A5-918E-D0011E85BCBA}" type="presParOf" srcId="{B91AAD10-F5E8-4288-B0C9-28F36E72E1A8}" destId="{4599E948-C0B7-42F0-8256-FD80E4FACECE}" srcOrd="2" destOrd="0" presId="urn:microsoft.com/office/officeart/2018/2/layout/IconVerticalSolidList"/>
    <dgm:cxn modelId="{88FCFE5B-C463-4179-A0E9-39B5FB3A8AC2}" type="presParOf" srcId="{B91AAD10-F5E8-4288-B0C9-28F36E72E1A8}" destId="{BB26A724-2F4A-43CB-ADAC-6C031445A2E4}" srcOrd="3" destOrd="0" presId="urn:microsoft.com/office/officeart/2018/2/layout/IconVerticalSolidList"/>
    <dgm:cxn modelId="{C1352B5D-B967-4AE9-86F8-406003665540}" type="presParOf" srcId="{C27F05E8-D25E-4799-A7BE-E7141D6CAFB0}" destId="{14E8C9D5-AAB8-4128-B329-266397AAE40B}" srcOrd="7" destOrd="0" presId="urn:microsoft.com/office/officeart/2018/2/layout/IconVerticalSolidList"/>
    <dgm:cxn modelId="{36DCF779-F328-4250-BD44-1DF9EFCDC8DD}" type="presParOf" srcId="{C27F05E8-D25E-4799-A7BE-E7141D6CAFB0}" destId="{ABB519EE-8948-4EF5-9F1F-FC7B6D91C745}" srcOrd="8" destOrd="0" presId="urn:microsoft.com/office/officeart/2018/2/layout/IconVerticalSolidList"/>
    <dgm:cxn modelId="{934291CF-858C-4760-8213-0998F9B6DF8F}" type="presParOf" srcId="{ABB519EE-8948-4EF5-9F1F-FC7B6D91C745}" destId="{05166E9C-348E-4767-8676-377B7D9AEA32}" srcOrd="0" destOrd="0" presId="urn:microsoft.com/office/officeart/2018/2/layout/IconVerticalSolidList"/>
    <dgm:cxn modelId="{03C87475-3CF9-460E-B46F-39D92DCD8797}" type="presParOf" srcId="{ABB519EE-8948-4EF5-9F1F-FC7B6D91C745}" destId="{AB5AECE2-32A8-4509-BDC1-67E8EFF0AF24}" srcOrd="1" destOrd="0" presId="urn:microsoft.com/office/officeart/2018/2/layout/IconVerticalSolidList"/>
    <dgm:cxn modelId="{47811550-F2FB-45BE-9A0D-6B5C6DE3C537}" type="presParOf" srcId="{ABB519EE-8948-4EF5-9F1F-FC7B6D91C745}" destId="{D21B9663-94BF-40D2-B699-08FB1DF2E41A}" srcOrd="2" destOrd="0" presId="urn:microsoft.com/office/officeart/2018/2/layout/IconVerticalSolidList"/>
    <dgm:cxn modelId="{30C52ACE-B32D-4C05-8C26-2FAF54EA9789}" type="presParOf" srcId="{ABB519EE-8948-4EF5-9F1F-FC7B6D91C745}" destId="{ED5CFB35-EA6C-446B-8B56-66C91F088924}" srcOrd="3" destOrd="0" presId="urn:microsoft.com/office/officeart/2018/2/layout/IconVerticalSolidList"/>
    <dgm:cxn modelId="{89A8C7BA-B5E7-4A8A-B31B-D96558E89837}" type="presParOf" srcId="{C27F05E8-D25E-4799-A7BE-E7141D6CAFB0}" destId="{F4A68B6D-2717-4301-9B6A-03EBFCEE68EA}" srcOrd="9" destOrd="0" presId="urn:microsoft.com/office/officeart/2018/2/layout/IconVerticalSolidList"/>
    <dgm:cxn modelId="{BDBBE0C1-5613-4FB2-A287-5997CDF8B467}" type="presParOf" srcId="{C27F05E8-D25E-4799-A7BE-E7141D6CAFB0}" destId="{3B0D89C0-CD99-44B9-A1BD-5FD27ED3B829}" srcOrd="10" destOrd="0" presId="urn:microsoft.com/office/officeart/2018/2/layout/IconVerticalSolidList"/>
    <dgm:cxn modelId="{3FB8DDA8-9344-4BD9-AF55-C0D9C9FBD839}" type="presParOf" srcId="{3B0D89C0-CD99-44B9-A1BD-5FD27ED3B829}" destId="{53AACE54-0C88-45B1-8B4C-29AEA1B389D9}" srcOrd="0" destOrd="0" presId="urn:microsoft.com/office/officeart/2018/2/layout/IconVerticalSolidList"/>
    <dgm:cxn modelId="{F87AEAF5-17CB-49D2-8920-271BDCCC539E}" type="presParOf" srcId="{3B0D89C0-CD99-44B9-A1BD-5FD27ED3B829}" destId="{AD65C034-782A-45A2-81BF-E36E256A3E31}" srcOrd="1" destOrd="0" presId="urn:microsoft.com/office/officeart/2018/2/layout/IconVerticalSolidList"/>
    <dgm:cxn modelId="{30A4BD4D-E31F-42F5-AC34-29D2E1731CC1}" type="presParOf" srcId="{3B0D89C0-CD99-44B9-A1BD-5FD27ED3B829}" destId="{D2814CB0-1DDA-46D7-876B-D91BDEF16A1F}" srcOrd="2" destOrd="0" presId="urn:microsoft.com/office/officeart/2018/2/layout/IconVerticalSolidList"/>
    <dgm:cxn modelId="{0C7DAD2D-CB1F-4433-92F5-E896D9563FC2}" type="presParOf" srcId="{3B0D89C0-CD99-44B9-A1BD-5FD27ED3B829}" destId="{EB44504F-F9ED-44AC-8992-EF9B78659079}" srcOrd="3" destOrd="0" presId="urn:microsoft.com/office/officeart/2018/2/layout/IconVerticalSolidList"/>
    <dgm:cxn modelId="{AA249458-45E7-4FCD-B009-D1F87426A795}" type="presParOf" srcId="{C27F05E8-D25E-4799-A7BE-E7141D6CAFB0}" destId="{24232FF3-B84F-4BA5-A468-D1ED356215E6}" srcOrd="11" destOrd="0" presId="urn:microsoft.com/office/officeart/2018/2/layout/IconVerticalSolidList"/>
    <dgm:cxn modelId="{398F4F9B-34DF-40E8-887D-47703574250B}" type="presParOf" srcId="{C27F05E8-D25E-4799-A7BE-E7141D6CAFB0}" destId="{6A20922B-FF95-4EDE-B7E6-38AF12EF2D57}" srcOrd="12" destOrd="0" presId="urn:microsoft.com/office/officeart/2018/2/layout/IconVerticalSolidList"/>
    <dgm:cxn modelId="{3363F5E8-8F24-4B45-B63B-5FD8CBD53402}" type="presParOf" srcId="{6A20922B-FF95-4EDE-B7E6-38AF12EF2D57}" destId="{EEBBCC0F-A67B-4DA6-885A-A257B4122956}" srcOrd="0" destOrd="0" presId="urn:microsoft.com/office/officeart/2018/2/layout/IconVerticalSolidList"/>
    <dgm:cxn modelId="{7514ECD0-5AA3-4324-858B-45A37BE1B839}" type="presParOf" srcId="{6A20922B-FF95-4EDE-B7E6-38AF12EF2D57}" destId="{978E64E2-DA1B-4DD7-A9CA-A6149EFACC6D}" srcOrd="1" destOrd="0" presId="urn:microsoft.com/office/officeart/2018/2/layout/IconVerticalSolidList"/>
    <dgm:cxn modelId="{98E8C3C1-7780-49D3-8C98-676AFC68064A}" type="presParOf" srcId="{6A20922B-FF95-4EDE-B7E6-38AF12EF2D57}" destId="{447BDDFA-E359-490C-BFF6-3C255E2BF676}" srcOrd="2" destOrd="0" presId="urn:microsoft.com/office/officeart/2018/2/layout/IconVerticalSolidList"/>
    <dgm:cxn modelId="{F9BC16A9-AC68-4DE7-8048-AC5D57E51655}" type="presParOf" srcId="{6A20922B-FF95-4EDE-B7E6-38AF12EF2D57}" destId="{AA4049FC-FC9F-4EB5-AC4E-EC8CB8FC38BE}" srcOrd="3" destOrd="0" presId="urn:microsoft.com/office/officeart/2018/2/layout/IconVerticalSolidList"/>
    <dgm:cxn modelId="{A078EAD4-934C-4E62-B62A-36C65293B6B0}" type="presParOf" srcId="{C27F05E8-D25E-4799-A7BE-E7141D6CAFB0}" destId="{BC9C7722-38C0-423D-8D65-A139FF574D08}" srcOrd="13" destOrd="0" presId="urn:microsoft.com/office/officeart/2018/2/layout/IconVerticalSolidList"/>
    <dgm:cxn modelId="{3B8DB851-BB5D-4B75-B920-800C5A887A68}" type="presParOf" srcId="{C27F05E8-D25E-4799-A7BE-E7141D6CAFB0}" destId="{D214D18B-EC0E-4EF2-8EB3-354658F69743}" srcOrd="14" destOrd="0" presId="urn:microsoft.com/office/officeart/2018/2/layout/IconVerticalSolidList"/>
    <dgm:cxn modelId="{7946AC2D-1957-44A4-80E6-7057B1F143A2}" type="presParOf" srcId="{D214D18B-EC0E-4EF2-8EB3-354658F69743}" destId="{2184A80A-DE54-4F95-A266-49767D1D31B9}" srcOrd="0" destOrd="0" presId="urn:microsoft.com/office/officeart/2018/2/layout/IconVerticalSolidList"/>
    <dgm:cxn modelId="{27350F72-D371-48AA-982F-AE9CDEA64DC6}" type="presParOf" srcId="{D214D18B-EC0E-4EF2-8EB3-354658F69743}" destId="{61AD8127-CEBC-468E-BCB7-021E8692A6AF}" srcOrd="1" destOrd="0" presId="urn:microsoft.com/office/officeart/2018/2/layout/IconVerticalSolidList"/>
    <dgm:cxn modelId="{F24F2814-2801-47E8-9436-1FD7D1E2FC4B}" type="presParOf" srcId="{D214D18B-EC0E-4EF2-8EB3-354658F69743}" destId="{57E581D1-2D7C-45F3-ABA7-AFB2DEB2E00E}" srcOrd="2" destOrd="0" presId="urn:microsoft.com/office/officeart/2018/2/layout/IconVerticalSolidList"/>
    <dgm:cxn modelId="{42555D45-575E-4C00-B26B-F23907D40112}" type="presParOf" srcId="{D214D18B-EC0E-4EF2-8EB3-354658F69743}" destId="{0531D5B7-3066-4554-9474-F2400D48066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C1067-97D6-46ED-AEB3-29F8077A830A}">
      <dsp:nvSpPr>
        <dsp:cNvPr id="0" name=""/>
        <dsp:cNvSpPr/>
      </dsp:nvSpPr>
      <dsp:spPr>
        <a:xfrm>
          <a:off x="0" y="639"/>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07A9A9-F753-4109-95B2-CAAA2CF7A6F5}">
      <dsp:nvSpPr>
        <dsp:cNvPr id="0" name=""/>
        <dsp:cNvSpPr/>
      </dsp:nvSpPr>
      <dsp:spPr>
        <a:xfrm>
          <a:off x="162399" y="121432"/>
          <a:ext cx="295272" cy="2952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78876B-04A9-4BC8-84CB-7BA0ED16C7BC}">
      <dsp:nvSpPr>
        <dsp:cNvPr id="0" name=""/>
        <dsp:cNvSpPr/>
      </dsp:nvSpPr>
      <dsp:spPr>
        <a:xfrm>
          <a:off x="620072" y="639"/>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rtl="0">
            <a:lnSpc>
              <a:spcPct val="100000"/>
            </a:lnSpc>
            <a:spcBef>
              <a:spcPct val="0"/>
            </a:spcBef>
            <a:spcAft>
              <a:spcPct val="35000"/>
            </a:spcAft>
            <a:buNone/>
          </a:pPr>
          <a:r>
            <a:rPr lang="en-US" sz="1400" b="0" kern="1200">
              <a:solidFill>
                <a:schemeClr val="accent6"/>
              </a:solidFill>
            </a:rPr>
            <a:t>The </a:t>
          </a:r>
          <a:r>
            <a:rPr lang="en-US" sz="1400" b="0" kern="1200">
              <a:solidFill>
                <a:schemeClr val="accent6"/>
              </a:solidFill>
              <a:latin typeface="Arial" panose="020B0604020202020204"/>
            </a:rPr>
            <a:t>NHS Federated</a:t>
          </a:r>
          <a:r>
            <a:rPr lang="en-US" sz="1400" b="0" kern="1200">
              <a:solidFill>
                <a:schemeClr val="accent6"/>
              </a:solidFill>
            </a:rPr>
            <a:t> Data Platform (FDP)</a:t>
          </a:r>
          <a:r>
            <a:rPr lang="en-US" sz="1400" b="0" kern="1200">
              <a:solidFill>
                <a:schemeClr val="accent6"/>
              </a:solidFill>
              <a:latin typeface="Arial" panose="020B0604020202020204"/>
            </a:rPr>
            <a:t> </a:t>
          </a:r>
          <a:r>
            <a:rPr lang="en-US" sz="1400" b="0" kern="1200">
              <a:solidFill>
                <a:schemeClr val="accent6"/>
              </a:solidFill>
            </a:rPr>
            <a:t>represents a major shift in how the NHS will use data.</a:t>
          </a:r>
        </a:p>
      </dsp:txBody>
      <dsp:txXfrm>
        <a:off x="620072" y="639"/>
        <a:ext cx="10468615" cy="536859"/>
      </dsp:txXfrm>
    </dsp:sp>
    <dsp:sp modelId="{38045A2F-CBE1-49D3-941B-7F1667EC787D}">
      <dsp:nvSpPr>
        <dsp:cNvPr id="0" name=""/>
        <dsp:cNvSpPr/>
      </dsp:nvSpPr>
      <dsp:spPr>
        <a:xfrm>
          <a:off x="0" y="671713"/>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EFF7CB-0DD3-4226-B4F6-07C8E1147081}">
      <dsp:nvSpPr>
        <dsp:cNvPr id="0" name=""/>
        <dsp:cNvSpPr/>
      </dsp:nvSpPr>
      <dsp:spPr>
        <a:xfrm>
          <a:off x="162399" y="792506"/>
          <a:ext cx="295272" cy="2952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BBD6A0-1C66-4867-A6BA-6C1F531E57CF}">
      <dsp:nvSpPr>
        <dsp:cNvPr id="0" name=""/>
        <dsp:cNvSpPr/>
      </dsp:nvSpPr>
      <dsp:spPr>
        <a:xfrm>
          <a:off x="620072" y="671713"/>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b="0" kern="1200" dirty="0">
              <a:solidFill>
                <a:schemeClr val="accent6"/>
              </a:solidFill>
            </a:rPr>
            <a:t>Your </a:t>
          </a:r>
          <a:r>
            <a:rPr lang="en-US" sz="1400" b="0" kern="1200" dirty="0" err="1">
              <a:solidFill>
                <a:schemeClr val="accent6"/>
              </a:solidFill>
            </a:rPr>
            <a:t>Organisation</a:t>
          </a:r>
          <a:r>
            <a:rPr lang="en-US" sz="1400" b="0" kern="1200" dirty="0">
              <a:solidFill>
                <a:schemeClr val="accent6"/>
              </a:solidFill>
            </a:rPr>
            <a:t> will be supported in transitioning to the FDP by colleagues from NHSE, Palantir and IQVIA.</a:t>
          </a:r>
        </a:p>
      </dsp:txBody>
      <dsp:txXfrm>
        <a:off x="620072" y="671713"/>
        <a:ext cx="10468615" cy="536859"/>
      </dsp:txXfrm>
    </dsp:sp>
    <dsp:sp modelId="{6790C685-4162-44AD-BB5F-A47ABE31EE28}">
      <dsp:nvSpPr>
        <dsp:cNvPr id="0" name=""/>
        <dsp:cNvSpPr/>
      </dsp:nvSpPr>
      <dsp:spPr>
        <a:xfrm>
          <a:off x="0" y="1342787"/>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D564EA-0DB3-47F9-A51A-3A64BFD72267}">
      <dsp:nvSpPr>
        <dsp:cNvPr id="0" name=""/>
        <dsp:cNvSpPr/>
      </dsp:nvSpPr>
      <dsp:spPr>
        <a:xfrm>
          <a:off x="162399" y="1463580"/>
          <a:ext cx="295272" cy="2952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1A8FB0-6FEE-42F5-82E5-1A76BC3EE59F}">
      <dsp:nvSpPr>
        <dsp:cNvPr id="0" name=""/>
        <dsp:cNvSpPr/>
      </dsp:nvSpPr>
      <dsp:spPr>
        <a:xfrm>
          <a:off x="620072" y="1342787"/>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b="0" kern="1200" dirty="0">
              <a:solidFill>
                <a:schemeClr val="accent6"/>
              </a:solidFill>
            </a:rPr>
            <a:t>Orgs are being transitioned in Waves. You may already know which Wave you’re in and the associated timelines. If not, this will be communicated to you by your Regional Delivery Manager (RDM) alongside this pack. Each Wave is expected to last</a:t>
          </a:r>
          <a:r>
            <a:rPr lang="en-US" sz="1400" b="0" kern="1200" dirty="0">
              <a:solidFill>
                <a:schemeClr val="accent6"/>
              </a:solidFill>
              <a:latin typeface="Arial" panose="020B0604020202020204"/>
            </a:rPr>
            <a:t> 5 </a:t>
          </a:r>
          <a:r>
            <a:rPr lang="en-US" sz="1400" b="0" kern="1200" dirty="0">
              <a:solidFill>
                <a:schemeClr val="accent6"/>
              </a:solidFill>
            </a:rPr>
            <a:t>weeks.</a:t>
          </a:r>
          <a:endParaRPr lang="en-US" sz="1400" b="0" kern="1200" dirty="0">
            <a:solidFill>
              <a:schemeClr val="accent6"/>
            </a:solidFill>
            <a:latin typeface="Arial" panose="020B0604020202020204"/>
          </a:endParaRPr>
        </a:p>
      </dsp:txBody>
      <dsp:txXfrm>
        <a:off x="620072" y="1342787"/>
        <a:ext cx="10468615" cy="536859"/>
      </dsp:txXfrm>
    </dsp:sp>
    <dsp:sp modelId="{23919151-BB0F-4F6D-8B43-F33A12854C98}">
      <dsp:nvSpPr>
        <dsp:cNvPr id="0" name=""/>
        <dsp:cNvSpPr/>
      </dsp:nvSpPr>
      <dsp:spPr>
        <a:xfrm>
          <a:off x="0" y="2013861"/>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81825F-4D0C-4542-85D4-42202D17AECF}">
      <dsp:nvSpPr>
        <dsp:cNvPr id="0" name=""/>
        <dsp:cNvSpPr/>
      </dsp:nvSpPr>
      <dsp:spPr>
        <a:xfrm>
          <a:off x="162399" y="2134655"/>
          <a:ext cx="295272" cy="2952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26A724-2F4A-43CB-ADAC-6C031445A2E4}">
      <dsp:nvSpPr>
        <dsp:cNvPr id="0" name=""/>
        <dsp:cNvSpPr/>
      </dsp:nvSpPr>
      <dsp:spPr>
        <a:xfrm>
          <a:off x="620072" y="2013861"/>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b="0" kern="1200">
              <a:solidFill>
                <a:schemeClr val="accent6"/>
              </a:solidFill>
            </a:rPr>
            <a:t>Successful transition to the FDP will require your engagement with some key activities, namely the completion of key IG documentation and the installation of Privacy Enhancing Technology (PET).</a:t>
          </a:r>
        </a:p>
      </dsp:txBody>
      <dsp:txXfrm>
        <a:off x="620072" y="2013861"/>
        <a:ext cx="10468615" cy="536859"/>
      </dsp:txXfrm>
    </dsp:sp>
    <dsp:sp modelId="{05166E9C-348E-4767-8676-377B7D9AEA32}">
      <dsp:nvSpPr>
        <dsp:cNvPr id="0" name=""/>
        <dsp:cNvSpPr/>
      </dsp:nvSpPr>
      <dsp:spPr>
        <a:xfrm>
          <a:off x="0" y="2684935"/>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5AECE2-32A8-4509-BDC1-67E8EFF0AF24}">
      <dsp:nvSpPr>
        <dsp:cNvPr id="0" name=""/>
        <dsp:cNvSpPr/>
      </dsp:nvSpPr>
      <dsp:spPr>
        <a:xfrm>
          <a:off x="162399" y="2805729"/>
          <a:ext cx="295272" cy="29527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5CFB35-EA6C-446B-8B56-66C91F088924}">
      <dsp:nvSpPr>
        <dsp:cNvPr id="0" name=""/>
        <dsp:cNvSpPr/>
      </dsp:nvSpPr>
      <dsp:spPr>
        <a:xfrm>
          <a:off x="620072" y="2684935"/>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b="0" kern="1200">
              <a:solidFill>
                <a:schemeClr val="accent6"/>
              </a:solidFill>
            </a:rPr>
            <a:t>Suggested resourcing requirements to support local transition are included in this pack.</a:t>
          </a:r>
        </a:p>
      </dsp:txBody>
      <dsp:txXfrm>
        <a:off x="620072" y="2684935"/>
        <a:ext cx="10468615" cy="536859"/>
      </dsp:txXfrm>
    </dsp:sp>
    <dsp:sp modelId="{53AACE54-0C88-45B1-8B4C-29AEA1B389D9}">
      <dsp:nvSpPr>
        <dsp:cNvPr id="0" name=""/>
        <dsp:cNvSpPr/>
      </dsp:nvSpPr>
      <dsp:spPr>
        <a:xfrm>
          <a:off x="0" y="3356010"/>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65C034-782A-45A2-81BF-E36E256A3E31}">
      <dsp:nvSpPr>
        <dsp:cNvPr id="0" name=""/>
        <dsp:cNvSpPr/>
      </dsp:nvSpPr>
      <dsp:spPr>
        <a:xfrm>
          <a:off x="162399" y="3476803"/>
          <a:ext cx="295272" cy="29527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44504F-F9ED-44AC-8992-EF9B78659079}">
      <dsp:nvSpPr>
        <dsp:cNvPr id="0" name=""/>
        <dsp:cNvSpPr/>
      </dsp:nvSpPr>
      <dsp:spPr>
        <a:xfrm>
          <a:off x="620072" y="3356010"/>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b="0" kern="1200">
              <a:solidFill>
                <a:schemeClr val="accent6"/>
              </a:solidFill>
            </a:rPr>
            <a:t>We don’t expect there to be any user-facing impact during transition to the FDP. Users may notice some minor cosmetic changes to the products.</a:t>
          </a:r>
        </a:p>
      </dsp:txBody>
      <dsp:txXfrm>
        <a:off x="620072" y="3356010"/>
        <a:ext cx="10468615" cy="536859"/>
      </dsp:txXfrm>
    </dsp:sp>
    <dsp:sp modelId="{EEBBCC0F-A67B-4DA6-885A-A257B4122956}">
      <dsp:nvSpPr>
        <dsp:cNvPr id="0" name=""/>
        <dsp:cNvSpPr/>
      </dsp:nvSpPr>
      <dsp:spPr>
        <a:xfrm>
          <a:off x="0" y="4027084"/>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8E64E2-DA1B-4DD7-A9CA-A6149EFACC6D}">
      <dsp:nvSpPr>
        <dsp:cNvPr id="0" name=""/>
        <dsp:cNvSpPr/>
      </dsp:nvSpPr>
      <dsp:spPr>
        <a:xfrm>
          <a:off x="162399" y="4147877"/>
          <a:ext cx="295272" cy="29527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4049FC-FC9F-4EB5-AC4E-EC8CB8FC38BE}">
      <dsp:nvSpPr>
        <dsp:cNvPr id="0" name=""/>
        <dsp:cNvSpPr/>
      </dsp:nvSpPr>
      <dsp:spPr>
        <a:xfrm>
          <a:off x="620072" y="4027084"/>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a:lnSpc>
              <a:spcPct val="100000"/>
            </a:lnSpc>
            <a:spcBef>
              <a:spcPct val="0"/>
            </a:spcBef>
            <a:spcAft>
              <a:spcPct val="35000"/>
            </a:spcAft>
            <a:buNone/>
          </a:pPr>
          <a:r>
            <a:rPr lang="en-US" sz="1400" kern="1200">
              <a:solidFill>
                <a:schemeClr val="accent6"/>
              </a:solidFill>
            </a:rPr>
            <a:t>There will be Local Transition Forums and FAQs available for any questions you may have.</a:t>
          </a:r>
        </a:p>
      </dsp:txBody>
      <dsp:txXfrm>
        <a:off x="620072" y="4027084"/>
        <a:ext cx="10468615" cy="536859"/>
      </dsp:txXfrm>
    </dsp:sp>
    <dsp:sp modelId="{2184A80A-DE54-4F95-A266-49767D1D31B9}">
      <dsp:nvSpPr>
        <dsp:cNvPr id="0" name=""/>
        <dsp:cNvSpPr/>
      </dsp:nvSpPr>
      <dsp:spPr>
        <a:xfrm>
          <a:off x="0" y="4698158"/>
          <a:ext cx="11088688" cy="5368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AD8127-CEBC-468E-BCB7-021E8692A6AF}">
      <dsp:nvSpPr>
        <dsp:cNvPr id="0" name=""/>
        <dsp:cNvSpPr/>
      </dsp:nvSpPr>
      <dsp:spPr>
        <a:xfrm>
          <a:off x="162399" y="4818951"/>
          <a:ext cx="295272" cy="295272"/>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31D5B7-3066-4554-9474-F2400D480660}">
      <dsp:nvSpPr>
        <dsp:cNvPr id="0" name=""/>
        <dsp:cNvSpPr/>
      </dsp:nvSpPr>
      <dsp:spPr>
        <a:xfrm>
          <a:off x="620072" y="4698158"/>
          <a:ext cx="10468615" cy="53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18" tIns="56818" rIns="56818" bIns="56818" numCol="1" spcCol="1270" anchor="ctr" anchorCtr="0">
          <a:noAutofit/>
        </a:bodyPr>
        <a:lstStyle/>
        <a:p>
          <a:pPr marL="0" lvl="0" indent="0" algn="l" defTabSz="622300" rtl="0">
            <a:lnSpc>
              <a:spcPct val="100000"/>
            </a:lnSpc>
            <a:spcBef>
              <a:spcPct val="0"/>
            </a:spcBef>
            <a:spcAft>
              <a:spcPct val="35000"/>
            </a:spcAft>
            <a:buNone/>
          </a:pPr>
          <a:r>
            <a:rPr lang="en-US" sz="1400" kern="1200">
              <a:solidFill>
                <a:schemeClr val="accent6"/>
              </a:solidFill>
            </a:rPr>
            <a:t>Please reach out to your RDM with any immediate queries or to highlight any issues you anticipate with your allocated Wave or the associated timelines.</a:t>
          </a:r>
          <a:r>
            <a:rPr lang="en-US" sz="1400" kern="1200">
              <a:solidFill>
                <a:schemeClr val="accent6"/>
              </a:solidFill>
              <a:latin typeface="Arial" panose="020B0604020202020204"/>
            </a:rPr>
            <a:t> </a:t>
          </a:r>
          <a:endParaRPr lang="en-US" sz="1400" kern="1200">
            <a:solidFill>
              <a:schemeClr val="accent6"/>
            </a:solidFill>
          </a:endParaRPr>
        </a:p>
      </dsp:txBody>
      <dsp:txXfrm>
        <a:off x="620072" y="4698158"/>
        <a:ext cx="10468615" cy="53685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A36011-1D1E-42FF-B3B1-8477C124997C}" type="datetimeFigureOut">
              <a:rPr lang="en-GB" smtClean="0"/>
              <a:t>25/04/2024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9D0E8B-1CC0-4C2C-A5CC-3636AB47EB76}" type="slidenum">
              <a:rPr lang="en-GB" smtClean="0"/>
              <a:t>‹#›</a:t>
            </a:fld>
            <a:endParaRPr lang="en-GB"/>
          </a:p>
        </p:txBody>
      </p:sp>
    </p:spTree>
    <p:extLst>
      <p:ext uri="{BB962C8B-B14F-4D97-AF65-F5344CB8AC3E}">
        <p14:creationId xmlns:p14="http://schemas.microsoft.com/office/powerpoint/2010/main" val="399983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1272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652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Quote large Centre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6BFC8184-A52B-1D58-DCBB-64F070DB04A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1214367" y="1180298"/>
            <a:ext cx="9811265" cy="2983230"/>
          </a:xfrm>
          <a:prstGeom prst="rect">
            <a:avLst/>
          </a:prstGeom>
        </p:spPr>
        <p:txBody>
          <a:bodyPr>
            <a:noAutofit/>
          </a:bodyPr>
          <a:lstStyle>
            <a:lvl1pPr marL="0" indent="0" algn="ctr">
              <a:buNone/>
              <a:defRPr sz="4200" b="0">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centred text over multiple</a:t>
            </a:r>
            <a:br>
              <a:rPr lang="en-GB"/>
            </a:br>
            <a:r>
              <a:rPr lang="en-GB"/>
              <a:t>lines, try to make a harmonious shape like a diamond or </a:t>
            </a:r>
            <a:r>
              <a:rPr lang="en-GB" err="1"/>
              <a:t>xmas</a:t>
            </a:r>
            <a:r>
              <a:rPr lang="en-GB"/>
              <a:t> tree or</a:t>
            </a:r>
            <a:br>
              <a:rPr lang="en-GB"/>
            </a:br>
            <a:r>
              <a:rPr lang="en-GB"/>
              <a:t>something similar”</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4150923" y="5096236"/>
            <a:ext cx="3890150" cy="896938"/>
          </a:xfrm>
          <a:prstGeom prst="rect">
            <a:avLst/>
          </a:prstGeom>
        </p:spPr>
        <p:txBody>
          <a:bodyPr>
            <a:normAutofit/>
          </a:bodyPr>
          <a:lstStyle>
            <a:lvl1pPr marL="0" indent="0" algn="ctr">
              <a:buNone/>
              <a:defRPr sz="2200" b="1">
                <a:solidFill>
                  <a:schemeClr val="accent6"/>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A91AA706-8AF6-8441-8070-06566C40A690}"/>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42D3EEB-DBD8-CD48-C723-5F35F1DADF6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163158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56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05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612375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Icon Grid Boxes 2UP with Intro">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ECF5444-DD33-9C60-EE5C-BAE130A1CBF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7" name="Content Placeholder 3">
            <a:extLst>
              <a:ext uri="{FF2B5EF4-FFF2-40B4-BE49-F238E27FC236}">
                <a16:creationId xmlns:a16="http://schemas.microsoft.com/office/drawing/2014/main" id="{88166480-FB4D-C34C-807C-7BA7DD328F6E}"/>
              </a:ext>
            </a:extLst>
          </p:cNvPr>
          <p:cNvSpPr>
            <a:spLocks noGrp="1"/>
          </p:cNvSpPr>
          <p:nvPr>
            <p:ph sz="quarter" idx="4294967295" hasCustomPrompt="1"/>
          </p:nvPr>
        </p:nvSpPr>
        <p:spPr>
          <a:xfrm>
            <a:off x="432000" y="1735014"/>
            <a:ext cx="3564001" cy="4319711"/>
          </a:xfrm>
        </p:spPr>
        <p:txBody>
          <a:bodyPr/>
          <a:lstStyle>
            <a:lvl1pPr marL="0" indent="0">
              <a:buNone/>
              <a:defRPr sz="2200">
                <a:solidFill>
                  <a:schemeClr val="accent6"/>
                </a:solidFill>
              </a:defRPr>
            </a:lvl1pPr>
          </a:lstStyle>
          <a:p>
            <a:r>
              <a:rPr lang="en-GB"/>
              <a:t>Intro summary text goes here</a:t>
            </a:r>
          </a:p>
        </p:txBody>
      </p:sp>
      <p:sp>
        <p:nvSpPr>
          <p:cNvPr id="13" name="Title 1">
            <a:extLst>
              <a:ext uri="{FF2B5EF4-FFF2-40B4-BE49-F238E27FC236}">
                <a16:creationId xmlns:a16="http://schemas.microsoft.com/office/drawing/2014/main" id="{85267E27-DA97-0D46-9740-BF9E88C52C36}"/>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B4F929AC-5E7A-1A4C-8427-F04E4C908E8F}"/>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86D0C676-28C4-BF14-7D49-3169DC1AAA7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96098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Icon Grid Boxes 3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412708"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2" name="Title 1">
            <a:extLst>
              <a:ext uri="{FF2B5EF4-FFF2-40B4-BE49-F238E27FC236}">
                <a16:creationId xmlns:a16="http://schemas.microsoft.com/office/drawing/2014/main" id="{EA3FC528-9065-C94F-99DF-349AA62E3469}"/>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4" name="Straight Connector 13">
            <a:extLst>
              <a:ext uri="{FF2B5EF4-FFF2-40B4-BE49-F238E27FC236}">
                <a16:creationId xmlns:a16="http://schemas.microsoft.com/office/drawing/2014/main" id="{EEA2AC99-8B06-B44A-BCC3-DEDF573C1400}"/>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04712B60-6C80-0125-1B04-001787232DD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02980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ICON Grid Boxes 4UP with Intro">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4310428" y="2185014"/>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userDrawn="1"/>
        </p:nvSpPr>
        <p:spPr>
          <a:xfrm>
            <a:off x="4310428"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8264591" y="2186048"/>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userDrawn="1"/>
        </p:nvSpPr>
        <p:spPr>
          <a:xfrm>
            <a:off x="8264591"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7">
            <a:extLst>
              <a:ext uri="{FF2B5EF4-FFF2-40B4-BE49-F238E27FC236}">
                <a16:creationId xmlns:a16="http://schemas.microsoft.com/office/drawing/2014/main" id="{B8ADAB78-EE5F-B741-8763-DEC022B42E15}"/>
              </a:ext>
            </a:extLst>
          </p:cNvPr>
          <p:cNvSpPr>
            <a:spLocks noGrp="1"/>
          </p:cNvSpPr>
          <p:nvPr>
            <p:ph type="body" sz="quarter" idx="17"/>
          </p:nvPr>
        </p:nvSpPr>
        <p:spPr>
          <a:xfrm>
            <a:off x="4310428" y="474628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6" name="Rectangle: Top Corners Rounded 15">
            <a:extLst>
              <a:ext uri="{FF2B5EF4-FFF2-40B4-BE49-F238E27FC236}">
                <a16:creationId xmlns:a16="http://schemas.microsoft.com/office/drawing/2014/main" id="{E29E7FE3-94A7-274E-9C79-62D4A777C7A5}"/>
              </a:ext>
            </a:extLst>
          </p:cNvPr>
          <p:cNvSpPr/>
          <p:nvPr userDrawn="1"/>
        </p:nvSpPr>
        <p:spPr>
          <a:xfrm>
            <a:off x="4310428" y="384628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7">
            <a:extLst>
              <a:ext uri="{FF2B5EF4-FFF2-40B4-BE49-F238E27FC236}">
                <a16:creationId xmlns:a16="http://schemas.microsoft.com/office/drawing/2014/main" id="{827DCFD9-112E-A945-955D-F67D14142C69}"/>
              </a:ext>
            </a:extLst>
          </p:cNvPr>
          <p:cNvSpPr>
            <a:spLocks noGrp="1"/>
          </p:cNvSpPr>
          <p:nvPr>
            <p:ph type="body" sz="quarter" idx="18"/>
          </p:nvPr>
        </p:nvSpPr>
        <p:spPr>
          <a:xfrm>
            <a:off x="8264591" y="474744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8" name="Rectangle: Top Corners Rounded 17">
            <a:extLst>
              <a:ext uri="{FF2B5EF4-FFF2-40B4-BE49-F238E27FC236}">
                <a16:creationId xmlns:a16="http://schemas.microsoft.com/office/drawing/2014/main" id="{70713629-27C4-A749-B40D-6E3D13CBC59F}"/>
              </a:ext>
            </a:extLst>
          </p:cNvPr>
          <p:cNvSpPr/>
          <p:nvPr userDrawn="1"/>
        </p:nvSpPr>
        <p:spPr>
          <a:xfrm>
            <a:off x="8272154" y="3849215"/>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itle 1">
            <a:extLst>
              <a:ext uri="{FF2B5EF4-FFF2-40B4-BE49-F238E27FC236}">
                <a16:creationId xmlns:a16="http://schemas.microsoft.com/office/drawing/2014/main" id="{71D89516-E743-9149-8E82-C8FD33FB9E82}"/>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22" name="Straight Connector 21">
            <a:extLst>
              <a:ext uri="{FF2B5EF4-FFF2-40B4-BE49-F238E27FC236}">
                <a16:creationId xmlns:a16="http://schemas.microsoft.com/office/drawing/2014/main" id="{ED046538-6FA9-4F4C-86B3-9F8268B46A7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Content Placeholder 3">
            <a:extLst>
              <a:ext uri="{FF2B5EF4-FFF2-40B4-BE49-F238E27FC236}">
                <a16:creationId xmlns:a16="http://schemas.microsoft.com/office/drawing/2014/main" id="{62ACBA56-8EF4-494B-AB68-12ECC4D0812F}"/>
              </a:ext>
            </a:extLst>
          </p:cNvPr>
          <p:cNvSpPr>
            <a:spLocks noGrp="1"/>
          </p:cNvSpPr>
          <p:nvPr>
            <p:ph sz="quarter" idx="4294967295" hasCustomPrompt="1"/>
          </p:nvPr>
        </p:nvSpPr>
        <p:spPr>
          <a:xfrm>
            <a:off x="432000" y="1285014"/>
            <a:ext cx="3564001" cy="4769711"/>
          </a:xfrm>
        </p:spPr>
        <p:txBody>
          <a:bodyPr/>
          <a:lstStyle>
            <a:lvl1pPr marL="0" indent="0">
              <a:buNone/>
              <a:defRPr sz="2200">
                <a:solidFill>
                  <a:schemeClr val="accent6"/>
                </a:solidFill>
              </a:defRPr>
            </a:lvl1pPr>
          </a:lstStyle>
          <a:p>
            <a:r>
              <a:rPr lang="en-GB"/>
              <a:t>Intro summary text goes here</a:t>
            </a:r>
          </a:p>
        </p:txBody>
      </p:sp>
      <p:pic>
        <p:nvPicPr>
          <p:cNvPr id="3" name="Picture 2">
            <a:extLst>
              <a:ext uri="{FF2B5EF4-FFF2-40B4-BE49-F238E27FC236}">
                <a16:creationId xmlns:a16="http://schemas.microsoft.com/office/drawing/2014/main" id="{7D55FB54-F5EA-C613-D5F4-F3C0063B3E26}"/>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63566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ICON Grid Boxes 6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412708"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087999"/>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74434"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userDrawn="1"/>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itle 1">
            <a:extLst>
              <a:ext uri="{FF2B5EF4-FFF2-40B4-BE49-F238E27FC236}">
                <a16:creationId xmlns:a16="http://schemas.microsoft.com/office/drawing/2014/main" id="{58FD52DB-CC55-304D-B862-680CEE7832A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31" name="Straight Connector 30">
            <a:extLst>
              <a:ext uri="{FF2B5EF4-FFF2-40B4-BE49-F238E27FC236}">
                <a16:creationId xmlns:a16="http://schemas.microsoft.com/office/drawing/2014/main" id="{BF036740-51BF-404A-B94A-164C9330AE62}"/>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78D1774-8975-89D5-1EA8-A68550359E2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84881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Grid Boxes, Titles 2UP +Intro ">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AEEEA08-1C49-6944-6F79-AABE5D4651A9}"/>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290349"/>
            <a:ext cx="3564000" cy="3764374"/>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282349"/>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290349"/>
            <a:ext cx="3564000" cy="3764372"/>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282349"/>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4" name="Content Placeholder 3">
            <a:extLst>
              <a:ext uri="{FF2B5EF4-FFF2-40B4-BE49-F238E27FC236}">
                <a16:creationId xmlns:a16="http://schemas.microsoft.com/office/drawing/2014/main" id="{F17D3740-0A11-F14D-A939-98CD3587271B}"/>
              </a:ext>
            </a:extLst>
          </p:cNvPr>
          <p:cNvSpPr>
            <a:spLocks noGrp="1"/>
          </p:cNvSpPr>
          <p:nvPr>
            <p:ph sz="quarter" idx="4294967295" hasCustomPrompt="1"/>
          </p:nvPr>
        </p:nvSpPr>
        <p:spPr>
          <a:xfrm>
            <a:off x="432000" y="1285014"/>
            <a:ext cx="3564001" cy="4769711"/>
          </a:xfrm>
        </p:spPr>
        <p:txBody>
          <a:bodyPr lIns="0" tIns="0" rIns="0" bIns="0"/>
          <a:lstStyle>
            <a:lvl1pPr marL="0" indent="0">
              <a:buNone/>
              <a:defRPr sz="2200"/>
            </a:lvl1pPr>
          </a:lstStyle>
          <a:p>
            <a:r>
              <a:rPr lang="en-GB"/>
              <a:t>Intro summary text goes here</a:t>
            </a:r>
          </a:p>
        </p:txBody>
      </p:sp>
      <p:sp>
        <p:nvSpPr>
          <p:cNvPr id="15" name="Title 1">
            <a:extLst>
              <a:ext uri="{FF2B5EF4-FFF2-40B4-BE49-F238E27FC236}">
                <a16:creationId xmlns:a16="http://schemas.microsoft.com/office/drawing/2014/main" id="{95347A23-4C56-A54D-96A3-4993B860662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7" name="Text Placeholder 2">
            <a:extLst>
              <a:ext uri="{FF2B5EF4-FFF2-40B4-BE49-F238E27FC236}">
                <a16:creationId xmlns:a16="http://schemas.microsoft.com/office/drawing/2014/main" id="{721EFD07-C8A5-7845-9A8E-928B94195A0F}"/>
              </a:ext>
            </a:extLst>
          </p:cNvPr>
          <p:cNvSpPr>
            <a:spLocks noGrp="1"/>
          </p:cNvSpPr>
          <p:nvPr>
            <p:ph type="body" sz="quarter" idx="18" hasCustomPrompt="1"/>
          </p:nvPr>
        </p:nvSpPr>
        <p:spPr>
          <a:xfrm>
            <a:off x="4474871" y="1426237"/>
            <a:ext cx="3348000" cy="684000"/>
          </a:xfrm>
        </p:spPr>
        <p:txBody>
          <a:bodyPr anchor="ctr"/>
          <a:lstStyle>
            <a:lvl1pPr algn="ctr">
              <a:buNone/>
              <a:defRPr sz="2200" b="1">
                <a:solidFill>
                  <a:schemeClr val="accent6"/>
                </a:solidFill>
              </a:defRPr>
            </a:lvl1pPr>
          </a:lstStyle>
          <a:p>
            <a:pPr lvl="0"/>
            <a:r>
              <a:rPr lang="en-GB"/>
              <a:t>Insert title</a:t>
            </a:r>
          </a:p>
        </p:txBody>
      </p:sp>
      <p:sp>
        <p:nvSpPr>
          <p:cNvPr id="18" name="Text Placeholder 2">
            <a:extLst>
              <a:ext uri="{FF2B5EF4-FFF2-40B4-BE49-F238E27FC236}">
                <a16:creationId xmlns:a16="http://schemas.microsoft.com/office/drawing/2014/main" id="{6076541C-26A7-7147-BAC1-5A229E7C0E3C}"/>
              </a:ext>
            </a:extLst>
          </p:cNvPr>
          <p:cNvSpPr>
            <a:spLocks noGrp="1"/>
          </p:cNvSpPr>
          <p:nvPr>
            <p:ph type="body" sz="quarter" idx="19" hasCustomPrompt="1"/>
          </p:nvPr>
        </p:nvSpPr>
        <p:spPr>
          <a:xfrm>
            <a:off x="8367249" y="142623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16" name="Straight Connector 15">
            <a:extLst>
              <a:ext uri="{FF2B5EF4-FFF2-40B4-BE49-F238E27FC236}">
                <a16:creationId xmlns:a16="http://schemas.microsoft.com/office/drawing/2014/main" id="{D3FF391A-F0C8-2846-A025-06D92CB6CD43}"/>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4626D58-3C16-8648-D845-A7F5213188C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86473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EXT Grid boxes, Titles 3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412708"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6" name="Title 1">
            <a:extLst>
              <a:ext uri="{FF2B5EF4-FFF2-40B4-BE49-F238E27FC236}">
                <a16:creationId xmlns:a16="http://schemas.microsoft.com/office/drawing/2014/main" id="{FDBDDA74-8B33-8B4B-9B25-993D2BE7C7F1}"/>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7" name="Text Placeholder 2">
            <a:extLst>
              <a:ext uri="{FF2B5EF4-FFF2-40B4-BE49-F238E27FC236}">
                <a16:creationId xmlns:a16="http://schemas.microsoft.com/office/drawing/2014/main" id="{145D2B57-B97B-B347-9DEB-D5C1AC753AE7}"/>
              </a:ext>
            </a:extLst>
          </p:cNvPr>
          <p:cNvSpPr>
            <a:spLocks noGrp="1"/>
          </p:cNvSpPr>
          <p:nvPr>
            <p:ph type="body" sz="quarter" idx="18" hasCustomPrompt="1"/>
          </p:nvPr>
        </p:nvSpPr>
        <p:spPr>
          <a:xfrm>
            <a:off x="520708" y="1897014"/>
            <a:ext cx="3348000" cy="684000"/>
          </a:xfrm>
        </p:spPr>
        <p:txBody>
          <a:bodyPr anchor="ctr"/>
          <a:lstStyle>
            <a:lvl1pPr algn="ctr">
              <a:buNone/>
              <a:defRPr sz="2200" b="1">
                <a:solidFill>
                  <a:schemeClr val="accent6"/>
                </a:solidFill>
              </a:defRPr>
            </a:lvl1pPr>
          </a:lstStyle>
          <a:p>
            <a:pPr lvl="0"/>
            <a:r>
              <a:rPr lang="en-GB"/>
              <a:t>Insert title</a:t>
            </a:r>
          </a:p>
        </p:txBody>
      </p:sp>
      <p:sp>
        <p:nvSpPr>
          <p:cNvPr id="18" name="Text Placeholder 2">
            <a:extLst>
              <a:ext uri="{FF2B5EF4-FFF2-40B4-BE49-F238E27FC236}">
                <a16:creationId xmlns:a16="http://schemas.microsoft.com/office/drawing/2014/main" id="{53DD1D30-BF5F-3F4D-A1DE-F7778CA7ED96}"/>
              </a:ext>
            </a:extLst>
          </p:cNvPr>
          <p:cNvSpPr>
            <a:spLocks noGrp="1"/>
          </p:cNvSpPr>
          <p:nvPr>
            <p:ph type="body" sz="quarter" idx="19" hasCustomPrompt="1"/>
          </p:nvPr>
        </p:nvSpPr>
        <p:spPr>
          <a:xfrm>
            <a:off x="4474871" y="1897014"/>
            <a:ext cx="3348000" cy="684000"/>
          </a:xfrm>
        </p:spPr>
        <p:txBody>
          <a:bodyPr anchor="ctr"/>
          <a:lstStyle>
            <a:lvl1pPr algn="ctr">
              <a:buNone/>
              <a:defRPr sz="2200" b="1">
                <a:solidFill>
                  <a:schemeClr val="accent6"/>
                </a:solidFill>
              </a:defRPr>
            </a:lvl1pPr>
          </a:lstStyle>
          <a:p>
            <a:pPr lvl="0"/>
            <a:r>
              <a:rPr lang="en-GB"/>
              <a:t>Insert title</a:t>
            </a:r>
          </a:p>
        </p:txBody>
      </p:sp>
      <p:sp>
        <p:nvSpPr>
          <p:cNvPr id="23" name="Text Placeholder 2">
            <a:extLst>
              <a:ext uri="{FF2B5EF4-FFF2-40B4-BE49-F238E27FC236}">
                <a16:creationId xmlns:a16="http://schemas.microsoft.com/office/drawing/2014/main" id="{0D443938-DE7C-934D-A74E-737FAD8DA310}"/>
              </a:ext>
            </a:extLst>
          </p:cNvPr>
          <p:cNvSpPr>
            <a:spLocks noGrp="1"/>
          </p:cNvSpPr>
          <p:nvPr>
            <p:ph type="body" sz="quarter" idx="20" hasCustomPrompt="1"/>
          </p:nvPr>
        </p:nvSpPr>
        <p:spPr>
          <a:xfrm>
            <a:off x="8367249" y="1891996"/>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5" name="Straight Connector 24">
            <a:extLst>
              <a:ext uri="{FF2B5EF4-FFF2-40B4-BE49-F238E27FC236}">
                <a16:creationId xmlns:a16="http://schemas.microsoft.com/office/drawing/2014/main" id="{B1E58B1A-02A3-B84A-8BB1-27D19814EDBF}"/>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6C73BAF5-5900-0C46-ED91-BD67D9ED4465}"/>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89468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2918081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EXT Grid boxes, Titles 4UP +Intro">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9EBD2400-C5F8-6FA7-2AD7-D6C6E9D59298}"/>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4310428" y="218501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userDrawn="1"/>
        </p:nvSpPr>
        <p:spPr>
          <a:xfrm>
            <a:off x="4310428"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8264591" y="2186048"/>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userDrawn="1"/>
        </p:nvSpPr>
        <p:spPr>
          <a:xfrm>
            <a:off x="8264591"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7">
            <a:extLst>
              <a:ext uri="{FF2B5EF4-FFF2-40B4-BE49-F238E27FC236}">
                <a16:creationId xmlns:a16="http://schemas.microsoft.com/office/drawing/2014/main" id="{B8ADAB78-EE5F-B741-8763-DEC022B42E15}"/>
              </a:ext>
            </a:extLst>
          </p:cNvPr>
          <p:cNvSpPr>
            <a:spLocks noGrp="1"/>
          </p:cNvSpPr>
          <p:nvPr>
            <p:ph type="body" sz="quarter" idx="17"/>
          </p:nvPr>
        </p:nvSpPr>
        <p:spPr>
          <a:xfrm>
            <a:off x="4310428" y="4746281"/>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6" name="Rectangle: Top Corners Rounded 15">
            <a:extLst>
              <a:ext uri="{FF2B5EF4-FFF2-40B4-BE49-F238E27FC236}">
                <a16:creationId xmlns:a16="http://schemas.microsoft.com/office/drawing/2014/main" id="{E29E7FE3-94A7-274E-9C79-62D4A777C7A5}"/>
              </a:ext>
            </a:extLst>
          </p:cNvPr>
          <p:cNvSpPr/>
          <p:nvPr userDrawn="1"/>
        </p:nvSpPr>
        <p:spPr>
          <a:xfrm>
            <a:off x="4310428" y="384628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7">
            <a:extLst>
              <a:ext uri="{FF2B5EF4-FFF2-40B4-BE49-F238E27FC236}">
                <a16:creationId xmlns:a16="http://schemas.microsoft.com/office/drawing/2014/main" id="{827DCFD9-112E-A945-955D-F67D14142C69}"/>
              </a:ext>
            </a:extLst>
          </p:cNvPr>
          <p:cNvSpPr>
            <a:spLocks noGrp="1"/>
          </p:cNvSpPr>
          <p:nvPr>
            <p:ph type="body" sz="quarter" idx="18"/>
          </p:nvPr>
        </p:nvSpPr>
        <p:spPr>
          <a:xfrm>
            <a:off x="8264591" y="4747441"/>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8" name="Rectangle: Top Corners Rounded 17">
            <a:extLst>
              <a:ext uri="{FF2B5EF4-FFF2-40B4-BE49-F238E27FC236}">
                <a16:creationId xmlns:a16="http://schemas.microsoft.com/office/drawing/2014/main" id="{70713629-27C4-A749-B40D-6E3D13CBC59F}"/>
              </a:ext>
            </a:extLst>
          </p:cNvPr>
          <p:cNvSpPr/>
          <p:nvPr userDrawn="1"/>
        </p:nvSpPr>
        <p:spPr>
          <a:xfrm>
            <a:off x="8272154" y="3849215"/>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Content Placeholder 3">
            <a:extLst>
              <a:ext uri="{FF2B5EF4-FFF2-40B4-BE49-F238E27FC236}">
                <a16:creationId xmlns:a16="http://schemas.microsoft.com/office/drawing/2014/main" id="{EA0FBD3D-6E21-E549-967B-395F00EE1908}"/>
              </a:ext>
            </a:extLst>
          </p:cNvPr>
          <p:cNvSpPr>
            <a:spLocks noGrp="1"/>
          </p:cNvSpPr>
          <p:nvPr>
            <p:ph sz="quarter" idx="4294967295" hasCustomPrompt="1"/>
          </p:nvPr>
        </p:nvSpPr>
        <p:spPr>
          <a:xfrm>
            <a:off x="432000" y="1393014"/>
            <a:ext cx="3564001" cy="4865268"/>
          </a:xfrm>
        </p:spPr>
        <p:txBody>
          <a:bodyPr lIns="0" tIns="0" rIns="0" bIns="0"/>
          <a:lstStyle>
            <a:lvl1pPr marL="0" indent="0">
              <a:buNone/>
              <a:defRPr sz="2200"/>
            </a:lvl1pPr>
          </a:lstStyle>
          <a:p>
            <a:r>
              <a:rPr lang="en-GB"/>
              <a:t>Intro summary text goes here</a:t>
            </a:r>
          </a:p>
        </p:txBody>
      </p:sp>
      <p:sp>
        <p:nvSpPr>
          <p:cNvPr id="19" name="Title 1">
            <a:extLst>
              <a:ext uri="{FF2B5EF4-FFF2-40B4-BE49-F238E27FC236}">
                <a16:creationId xmlns:a16="http://schemas.microsoft.com/office/drawing/2014/main" id="{E8CEA5C8-040E-A042-A8BE-B661106C8E75}"/>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26" name="Text Placeholder 2">
            <a:extLst>
              <a:ext uri="{FF2B5EF4-FFF2-40B4-BE49-F238E27FC236}">
                <a16:creationId xmlns:a16="http://schemas.microsoft.com/office/drawing/2014/main" id="{F63E93DE-B0A0-E448-839F-EC15B688DA99}"/>
              </a:ext>
            </a:extLst>
          </p:cNvPr>
          <p:cNvSpPr>
            <a:spLocks noGrp="1"/>
          </p:cNvSpPr>
          <p:nvPr>
            <p:ph type="body" sz="quarter" idx="19" hasCustomPrompt="1"/>
          </p:nvPr>
        </p:nvSpPr>
        <p:spPr>
          <a:xfrm>
            <a:off x="4418428" y="1393014"/>
            <a:ext cx="3348000" cy="684000"/>
          </a:xfrm>
        </p:spPr>
        <p:txBody>
          <a:bodyPr anchor="ctr"/>
          <a:lstStyle>
            <a:lvl1pPr algn="ctr">
              <a:buNone/>
              <a:defRPr sz="2200" b="1">
                <a:solidFill>
                  <a:schemeClr val="accent6"/>
                </a:solidFill>
              </a:defRPr>
            </a:lvl1pPr>
          </a:lstStyle>
          <a:p>
            <a:pPr lvl="0"/>
            <a:r>
              <a:rPr lang="en-GB"/>
              <a:t>Insert title</a:t>
            </a:r>
          </a:p>
        </p:txBody>
      </p:sp>
      <p:sp>
        <p:nvSpPr>
          <p:cNvPr id="27" name="Text Placeholder 2">
            <a:extLst>
              <a:ext uri="{FF2B5EF4-FFF2-40B4-BE49-F238E27FC236}">
                <a16:creationId xmlns:a16="http://schemas.microsoft.com/office/drawing/2014/main" id="{8728E9EF-F5FD-C54D-A0C4-E79B3934E34F}"/>
              </a:ext>
            </a:extLst>
          </p:cNvPr>
          <p:cNvSpPr>
            <a:spLocks noGrp="1"/>
          </p:cNvSpPr>
          <p:nvPr>
            <p:ph type="body" sz="quarter" idx="20" hasCustomPrompt="1"/>
          </p:nvPr>
        </p:nvSpPr>
        <p:spPr>
          <a:xfrm>
            <a:off x="8372591" y="1394399"/>
            <a:ext cx="3348000" cy="684000"/>
          </a:xfrm>
        </p:spPr>
        <p:txBody>
          <a:bodyPr anchor="ctr"/>
          <a:lstStyle>
            <a:lvl1pPr algn="ctr">
              <a:buNone/>
              <a:defRPr sz="2200" b="1">
                <a:solidFill>
                  <a:schemeClr val="accent6"/>
                </a:solidFill>
              </a:defRPr>
            </a:lvl1pPr>
          </a:lstStyle>
          <a:p>
            <a:pPr lvl="0"/>
            <a:r>
              <a:rPr lang="en-GB"/>
              <a:t>Insert title</a:t>
            </a:r>
          </a:p>
        </p:txBody>
      </p:sp>
      <p:sp>
        <p:nvSpPr>
          <p:cNvPr id="28" name="Text Placeholder 2">
            <a:extLst>
              <a:ext uri="{FF2B5EF4-FFF2-40B4-BE49-F238E27FC236}">
                <a16:creationId xmlns:a16="http://schemas.microsoft.com/office/drawing/2014/main" id="{13CE4756-EA5A-644E-8E3C-7A8854117627}"/>
              </a:ext>
            </a:extLst>
          </p:cNvPr>
          <p:cNvSpPr>
            <a:spLocks noGrp="1"/>
          </p:cNvSpPr>
          <p:nvPr>
            <p:ph type="body" sz="quarter" idx="21" hasCustomPrompt="1"/>
          </p:nvPr>
        </p:nvSpPr>
        <p:spPr>
          <a:xfrm>
            <a:off x="4418428" y="3954281"/>
            <a:ext cx="3348000" cy="684000"/>
          </a:xfrm>
        </p:spPr>
        <p:txBody>
          <a:bodyPr anchor="ctr"/>
          <a:lstStyle>
            <a:lvl1pPr algn="ctr">
              <a:buNone/>
              <a:defRPr sz="2200" b="1">
                <a:solidFill>
                  <a:schemeClr val="accent6"/>
                </a:solidFill>
              </a:defRPr>
            </a:lvl1pPr>
          </a:lstStyle>
          <a:p>
            <a:pPr lvl="0"/>
            <a:r>
              <a:rPr lang="en-GB"/>
              <a:t>Insert title</a:t>
            </a:r>
          </a:p>
        </p:txBody>
      </p:sp>
      <p:sp>
        <p:nvSpPr>
          <p:cNvPr id="29" name="Text Placeholder 2">
            <a:extLst>
              <a:ext uri="{FF2B5EF4-FFF2-40B4-BE49-F238E27FC236}">
                <a16:creationId xmlns:a16="http://schemas.microsoft.com/office/drawing/2014/main" id="{A023CEAC-43CB-D349-B655-0C148109A5B5}"/>
              </a:ext>
            </a:extLst>
          </p:cNvPr>
          <p:cNvSpPr>
            <a:spLocks noGrp="1"/>
          </p:cNvSpPr>
          <p:nvPr>
            <p:ph type="body" sz="quarter" idx="22" hasCustomPrompt="1"/>
          </p:nvPr>
        </p:nvSpPr>
        <p:spPr>
          <a:xfrm>
            <a:off x="8380154" y="3954281"/>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1" name="Straight Connector 20">
            <a:extLst>
              <a:ext uri="{FF2B5EF4-FFF2-40B4-BE49-F238E27FC236}">
                <a16:creationId xmlns:a16="http://schemas.microsoft.com/office/drawing/2014/main" id="{7116781D-5A03-6141-8389-E5AB404ECD9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6B9BB60-BD70-1857-B877-C41DEC1AF45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27493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EXT Grid boxes, Titles 5UP">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2370978"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2370978" y="1113399"/>
            <a:ext cx="3564000" cy="899876"/>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6257024"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6257024" y="1090988"/>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32197"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39760" y="375104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userDrawn="1"/>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itle 1">
            <a:extLst>
              <a:ext uri="{FF2B5EF4-FFF2-40B4-BE49-F238E27FC236}">
                <a16:creationId xmlns:a16="http://schemas.microsoft.com/office/drawing/2014/main" id="{D61316BA-3A2D-A349-8FD8-DEAD56529B8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4" name="Text Placeholder 2">
            <a:extLst>
              <a:ext uri="{FF2B5EF4-FFF2-40B4-BE49-F238E27FC236}">
                <a16:creationId xmlns:a16="http://schemas.microsoft.com/office/drawing/2014/main" id="{3EC696E9-078C-3E45-8DCD-5A562EAEB29A}"/>
              </a:ext>
            </a:extLst>
          </p:cNvPr>
          <p:cNvSpPr>
            <a:spLocks noGrp="1"/>
          </p:cNvSpPr>
          <p:nvPr>
            <p:ph type="body" sz="quarter" idx="24" hasCustomPrompt="1"/>
          </p:nvPr>
        </p:nvSpPr>
        <p:spPr>
          <a:xfrm>
            <a:off x="2478978" y="1228501"/>
            <a:ext cx="3348000" cy="684000"/>
          </a:xfrm>
        </p:spPr>
        <p:txBody>
          <a:bodyPr anchor="ctr"/>
          <a:lstStyle>
            <a:lvl1pPr algn="ctr">
              <a:buNone/>
              <a:defRPr sz="2200" b="1">
                <a:solidFill>
                  <a:schemeClr val="accent6"/>
                </a:solidFill>
              </a:defRPr>
            </a:lvl1pPr>
          </a:lstStyle>
          <a:p>
            <a:pPr lvl="0"/>
            <a:r>
              <a:rPr lang="en-GB"/>
              <a:t>Insert title</a:t>
            </a:r>
          </a:p>
        </p:txBody>
      </p:sp>
      <p:sp>
        <p:nvSpPr>
          <p:cNvPr id="35" name="Text Placeholder 2">
            <a:extLst>
              <a:ext uri="{FF2B5EF4-FFF2-40B4-BE49-F238E27FC236}">
                <a16:creationId xmlns:a16="http://schemas.microsoft.com/office/drawing/2014/main" id="{17258850-67A6-DA45-BCA6-3A1843C3D938}"/>
              </a:ext>
            </a:extLst>
          </p:cNvPr>
          <p:cNvSpPr>
            <a:spLocks noGrp="1"/>
          </p:cNvSpPr>
          <p:nvPr>
            <p:ph type="body" sz="quarter" idx="25" hasCustomPrompt="1"/>
          </p:nvPr>
        </p:nvSpPr>
        <p:spPr>
          <a:xfrm>
            <a:off x="6370431" y="1228501"/>
            <a:ext cx="3348000" cy="684000"/>
          </a:xfrm>
        </p:spPr>
        <p:txBody>
          <a:bodyPr anchor="ctr"/>
          <a:lstStyle>
            <a:lvl1pPr algn="ctr">
              <a:buNone/>
              <a:defRPr sz="2200" b="1">
                <a:solidFill>
                  <a:schemeClr val="accent6"/>
                </a:solidFill>
              </a:defRPr>
            </a:lvl1pPr>
          </a:lstStyle>
          <a:p>
            <a:pPr lvl="0"/>
            <a:r>
              <a:rPr lang="en-GB"/>
              <a:t>Insert title</a:t>
            </a:r>
          </a:p>
        </p:txBody>
      </p:sp>
      <p:sp>
        <p:nvSpPr>
          <p:cNvPr id="36" name="Text Placeholder 2">
            <a:extLst>
              <a:ext uri="{FF2B5EF4-FFF2-40B4-BE49-F238E27FC236}">
                <a16:creationId xmlns:a16="http://schemas.microsoft.com/office/drawing/2014/main" id="{89D36508-91C9-D341-BD22-8B7D09BC1DA2}"/>
              </a:ext>
            </a:extLst>
          </p:cNvPr>
          <p:cNvSpPr>
            <a:spLocks noGrp="1"/>
          </p:cNvSpPr>
          <p:nvPr>
            <p:ph type="body" sz="quarter" idx="26" hasCustomPrompt="1"/>
          </p:nvPr>
        </p:nvSpPr>
        <p:spPr>
          <a:xfrm>
            <a:off x="524490"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7" name="Text Placeholder 2">
            <a:extLst>
              <a:ext uri="{FF2B5EF4-FFF2-40B4-BE49-F238E27FC236}">
                <a16:creationId xmlns:a16="http://schemas.microsoft.com/office/drawing/2014/main" id="{5A46B0EB-2090-6B41-BC96-DD563B676CB0}"/>
              </a:ext>
            </a:extLst>
          </p:cNvPr>
          <p:cNvSpPr>
            <a:spLocks noGrp="1"/>
          </p:cNvSpPr>
          <p:nvPr>
            <p:ph type="body" sz="quarter" idx="27" hasCustomPrompt="1"/>
          </p:nvPr>
        </p:nvSpPr>
        <p:spPr>
          <a:xfrm>
            <a:off x="4460077"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8" name="Text Placeholder 2">
            <a:extLst>
              <a:ext uri="{FF2B5EF4-FFF2-40B4-BE49-F238E27FC236}">
                <a16:creationId xmlns:a16="http://schemas.microsoft.com/office/drawing/2014/main" id="{BDEAB9F2-4319-8F40-BA4F-1ED7E306385C}"/>
              </a:ext>
            </a:extLst>
          </p:cNvPr>
          <p:cNvSpPr>
            <a:spLocks noGrp="1"/>
          </p:cNvSpPr>
          <p:nvPr>
            <p:ph type="body" sz="quarter" idx="28" hasCustomPrompt="1"/>
          </p:nvPr>
        </p:nvSpPr>
        <p:spPr>
          <a:xfrm>
            <a:off x="8367249" y="385726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31" name="Straight Connector 30">
            <a:extLst>
              <a:ext uri="{FF2B5EF4-FFF2-40B4-BE49-F238E27FC236}">
                <a16:creationId xmlns:a16="http://schemas.microsoft.com/office/drawing/2014/main" id="{463BFC66-CD6B-7E4B-8089-7EA6B13C54A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75778E56-0E45-B720-1A87-18BF82CEDE9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79138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EXT Grid boxes, Titles 6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412708"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6687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087999"/>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8259249"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74434"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userDrawn="1"/>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itle 1">
            <a:extLst>
              <a:ext uri="{FF2B5EF4-FFF2-40B4-BE49-F238E27FC236}">
                <a16:creationId xmlns:a16="http://schemas.microsoft.com/office/drawing/2014/main" id="{5FEA82EC-5F70-2C43-B773-938E8FCB9FD7}"/>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1" name="Text Placeholder 2">
            <a:extLst>
              <a:ext uri="{FF2B5EF4-FFF2-40B4-BE49-F238E27FC236}">
                <a16:creationId xmlns:a16="http://schemas.microsoft.com/office/drawing/2014/main" id="{B9F8E112-B1EA-6542-A337-A038C269AD7A}"/>
              </a:ext>
            </a:extLst>
          </p:cNvPr>
          <p:cNvSpPr>
            <a:spLocks noGrp="1"/>
          </p:cNvSpPr>
          <p:nvPr>
            <p:ph type="body" sz="quarter" idx="19" hasCustomPrompt="1"/>
          </p:nvPr>
        </p:nvSpPr>
        <p:spPr>
          <a:xfrm>
            <a:off x="520708"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2" name="Text Placeholder 2">
            <a:extLst>
              <a:ext uri="{FF2B5EF4-FFF2-40B4-BE49-F238E27FC236}">
                <a16:creationId xmlns:a16="http://schemas.microsoft.com/office/drawing/2014/main" id="{C36E8D2E-4AD7-3342-855A-6E726FEDA399}"/>
              </a:ext>
            </a:extLst>
          </p:cNvPr>
          <p:cNvSpPr>
            <a:spLocks noGrp="1"/>
          </p:cNvSpPr>
          <p:nvPr>
            <p:ph type="body" sz="quarter" idx="20" hasCustomPrompt="1"/>
          </p:nvPr>
        </p:nvSpPr>
        <p:spPr>
          <a:xfrm>
            <a:off x="4482434"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5" name="Text Placeholder 2">
            <a:extLst>
              <a:ext uri="{FF2B5EF4-FFF2-40B4-BE49-F238E27FC236}">
                <a16:creationId xmlns:a16="http://schemas.microsoft.com/office/drawing/2014/main" id="{24380DA1-D506-154B-828B-630201A38F0E}"/>
              </a:ext>
            </a:extLst>
          </p:cNvPr>
          <p:cNvSpPr>
            <a:spLocks noGrp="1"/>
          </p:cNvSpPr>
          <p:nvPr>
            <p:ph type="body" sz="quarter" idx="21" hasCustomPrompt="1"/>
          </p:nvPr>
        </p:nvSpPr>
        <p:spPr>
          <a:xfrm>
            <a:off x="8367249"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7" name="Text Placeholder 2">
            <a:extLst>
              <a:ext uri="{FF2B5EF4-FFF2-40B4-BE49-F238E27FC236}">
                <a16:creationId xmlns:a16="http://schemas.microsoft.com/office/drawing/2014/main" id="{EEF0A95D-85EC-7E4C-87ED-A15257D0B02D}"/>
              </a:ext>
            </a:extLst>
          </p:cNvPr>
          <p:cNvSpPr>
            <a:spLocks noGrp="1"/>
          </p:cNvSpPr>
          <p:nvPr>
            <p:ph type="body" sz="quarter" idx="22" hasCustomPrompt="1"/>
          </p:nvPr>
        </p:nvSpPr>
        <p:spPr>
          <a:xfrm>
            <a:off x="520708"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8" name="Text Placeholder 2">
            <a:extLst>
              <a:ext uri="{FF2B5EF4-FFF2-40B4-BE49-F238E27FC236}">
                <a16:creationId xmlns:a16="http://schemas.microsoft.com/office/drawing/2014/main" id="{9B38F8DE-42A5-1243-AE49-5247BD816757}"/>
              </a:ext>
            </a:extLst>
          </p:cNvPr>
          <p:cNvSpPr>
            <a:spLocks noGrp="1"/>
          </p:cNvSpPr>
          <p:nvPr>
            <p:ph type="body" sz="quarter" idx="23" hasCustomPrompt="1"/>
          </p:nvPr>
        </p:nvSpPr>
        <p:spPr>
          <a:xfrm>
            <a:off x="4482434"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9" name="Text Placeholder 2">
            <a:extLst>
              <a:ext uri="{FF2B5EF4-FFF2-40B4-BE49-F238E27FC236}">
                <a16:creationId xmlns:a16="http://schemas.microsoft.com/office/drawing/2014/main" id="{C4DB68FB-4DB7-1741-9BB7-E3E914ECFD46}"/>
              </a:ext>
            </a:extLst>
          </p:cNvPr>
          <p:cNvSpPr>
            <a:spLocks noGrp="1"/>
          </p:cNvSpPr>
          <p:nvPr>
            <p:ph type="body" sz="quarter" idx="24" hasCustomPrompt="1"/>
          </p:nvPr>
        </p:nvSpPr>
        <p:spPr>
          <a:xfrm>
            <a:off x="8367249" y="385726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34" name="Straight Connector 33">
            <a:extLst>
              <a:ext uri="{FF2B5EF4-FFF2-40B4-BE49-F238E27FC236}">
                <a16:creationId xmlns:a16="http://schemas.microsoft.com/office/drawing/2014/main" id="{F5C03302-9DA8-744E-AE94-FF1801AB2637}"/>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29B64CD-1CC9-E09E-D868-6F5395EB99F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65000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Full page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959E3C-5FB4-790C-CF99-8945D26702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23656E6-FF78-F94F-8811-84EB59CAC3BF}"/>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Picture Placeholder 6">
            <a:extLst>
              <a:ext uri="{FF2B5EF4-FFF2-40B4-BE49-F238E27FC236}">
                <a16:creationId xmlns:a16="http://schemas.microsoft.com/office/drawing/2014/main" id="{82522558-9EFB-4BAA-9B27-3CE888AC5272}"/>
              </a:ext>
            </a:extLst>
          </p:cNvPr>
          <p:cNvSpPr>
            <a:spLocks noGrp="1"/>
          </p:cNvSpPr>
          <p:nvPr>
            <p:ph type="pic" sz="quarter" idx="10" hasCustomPrompt="1"/>
          </p:nvPr>
        </p:nvSpPr>
        <p:spPr>
          <a:xfrm>
            <a:off x="0" y="0"/>
            <a:ext cx="12192000" cy="6858000"/>
          </a:xfrm>
          <a:prstGeom prst="rect">
            <a:avLst/>
          </a:prstGeom>
        </p:spPr>
        <p:txBody>
          <a:bodyPr tIns="2340000"/>
          <a:lstStyle>
            <a:lvl1pPr algn="ctr">
              <a:buNone/>
              <a:defRPr/>
            </a:lvl1pPr>
          </a:lstStyle>
          <a:p>
            <a:r>
              <a:rPr lang="en-GB"/>
              <a:t>Click on image icon in centre to insert a photo</a:t>
            </a:r>
            <a:br>
              <a:rPr lang="en-GB"/>
            </a:br>
            <a:r>
              <a:rPr lang="en-GB"/>
              <a:t>(don’t forget to add Alt Text to image)</a:t>
            </a:r>
          </a:p>
        </p:txBody>
      </p:sp>
    </p:spTree>
    <p:extLst>
      <p:ext uri="{BB962C8B-B14F-4D97-AF65-F5344CB8AC3E}">
        <p14:creationId xmlns:p14="http://schemas.microsoft.com/office/powerpoint/2010/main" val="3996067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06951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93594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4056611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957056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Tree>
    <p:extLst>
      <p:ext uri="{BB962C8B-B14F-4D97-AF65-F5344CB8AC3E}">
        <p14:creationId xmlns:p14="http://schemas.microsoft.com/office/powerpoint/2010/main" val="339506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28174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75549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3434646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2" name="TextBox 1">
            <a:extLst>
              <a:ext uri="{FF2B5EF4-FFF2-40B4-BE49-F238E27FC236}">
                <a16:creationId xmlns:a16="http://schemas.microsoft.com/office/drawing/2014/main" id="{B77551A3-9BAE-400C-B485-0F4ED3DB7306}"/>
              </a:ext>
            </a:extLst>
          </p:cNvPr>
          <p:cNvSpPr txBox="1"/>
          <p:nvPr userDrawn="1"/>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181182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3" name="TextBox 2">
            <a:extLst>
              <a:ext uri="{FF2B5EF4-FFF2-40B4-BE49-F238E27FC236}">
                <a16:creationId xmlns:a16="http://schemas.microsoft.com/office/drawing/2014/main" id="{072D8FDB-A40F-9C14-5A8C-BCBBA006B64D}"/>
              </a:ext>
            </a:extLst>
          </p:cNvPr>
          <p:cNvSpPr txBox="1"/>
          <p:nvPr userDrawn="1"/>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259678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415109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062164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93536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536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3516512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337577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885994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153642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Data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8B9EEEB-4482-151C-3E4B-6DCA5DB975F7}"/>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7" name="Straight Connector 6">
            <a:extLst>
              <a:ext uri="{FF2B5EF4-FFF2-40B4-BE49-F238E27FC236}">
                <a16:creationId xmlns:a16="http://schemas.microsoft.com/office/drawing/2014/main" id="{82B5EE73-D618-9F44-829B-3E2FB3EF9E8B}"/>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BBF07FF-3CE1-3D71-B166-EE893EF0AEB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814730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673806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226480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4149170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6F65991-69D2-4076-AE24-F07B930DD1C2}"/>
              </a:ext>
            </a:extLst>
          </p:cNvPr>
          <p:cNvSpPr>
            <a:spLocks noGrp="1"/>
          </p:cNvSpPr>
          <p:nvPr>
            <p:ph type="dt" sz="half" idx="10"/>
          </p:nvPr>
        </p:nvSpPr>
        <p:spPr/>
        <p:txBody>
          <a:bodyPr/>
          <a:lstStyle/>
          <a:p>
            <a:fld id="{93920CE1-5D70-4B96-9382-3E6DB53D8594}" type="datetime1">
              <a:rPr lang="en-GB" smtClean="0"/>
              <a:t>25/04/2024</a:t>
            </a:fld>
            <a:endParaRPr lang="en-GB"/>
          </a:p>
        </p:txBody>
      </p:sp>
      <p:sp>
        <p:nvSpPr>
          <p:cNvPr id="4" name="Footer Placeholder 3">
            <a:extLst>
              <a:ext uri="{FF2B5EF4-FFF2-40B4-BE49-F238E27FC236}">
                <a16:creationId xmlns:a16="http://schemas.microsoft.com/office/drawing/2014/main" id="{3D7C7897-F54E-42AA-94DD-F0822F7F21C6}"/>
              </a:ext>
            </a:extLst>
          </p:cNvPr>
          <p:cNvSpPr>
            <a:spLocks noGrp="1"/>
          </p:cNvSpPr>
          <p:nvPr>
            <p:ph type="ftr" sz="quarter" idx="11"/>
          </p:nvPr>
        </p:nvSpPr>
        <p:spPr/>
        <p:txBody>
          <a:bodyPr/>
          <a:lstStyle/>
          <a:p>
            <a:r>
              <a:rPr lang="en-GB"/>
              <a:t>Classification: Official Sensitive </a:t>
            </a:r>
          </a:p>
        </p:txBody>
      </p:sp>
      <p:sp>
        <p:nvSpPr>
          <p:cNvPr id="5" name="Slide Number Placeholder 4">
            <a:extLst>
              <a:ext uri="{FF2B5EF4-FFF2-40B4-BE49-F238E27FC236}">
                <a16:creationId xmlns:a16="http://schemas.microsoft.com/office/drawing/2014/main" id="{C1593801-C6FC-4B9F-A12D-D65E9BEC5E93}"/>
              </a:ext>
            </a:extLst>
          </p:cNvPr>
          <p:cNvSpPr>
            <a:spLocks noGrp="1"/>
          </p:cNvSpPr>
          <p:nvPr>
            <p:ph type="sldNum" sz="quarter" idx="12"/>
          </p:nvPr>
        </p:nvSpPr>
        <p:spPr/>
        <p:txBody>
          <a:bodyPr/>
          <a:lstStyle/>
          <a:p>
            <a:fld id="{577D5343-4D17-46B5-8939-002E6F00DD56}" type="slidenum">
              <a:rPr lang="en-GB" smtClean="0"/>
              <a:t>‹#›</a:t>
            </a:fld>
            <a:endParaRPr lang="en-GB"/>
          </a:p>
        </p:txBody>
      </p:sp>
      <p:pic>
        <p:nvPicPr>
          <p:cNvPr id="6" name="Picture 5">
            <a:extLst>
              <a:ext uri="{FF2B5EF4-FFF2-40B4-BE49-F238E27FC236}">
                <a16:creationId xmlns:a16="http://schemas.microsoft.com/office/drawing/2014/main" id="{75F3FAD4-8B09-43C3-B39A-4FA0314CF564}"/>
              </a:ext>
            </a:extLst>
          </p:cNvPr>
          <p:cNvPicPr>
            <a:picLocks noChangeAspect="1"/>
          </p:cNvPicPr>
          <p:nvPr userDrawn="1"/>
        </p:nvPicPr>
        <p:blipFill>
          <a:blip r:embed="rId3"/>
          <a:srcRect/>
          <a:stretch>
            <a:fillRect/>
          </a:stretch>
        </p:blipFill>
        <p:spPr>
          <a:xfrm>
            <a:off x="10124890" y="283926"/>
            <a:ext cx="1796954" cy="719374"/>
          </a:xfrm>
          <a:prstGeom prst="rect">
            <a:avLst/>
          </a:prstGeom>
        </p:spPr>
      </p:pic>
      <p:sp>
        <p:nvSpPr>
          <p:cNvPr id="8" name="Title 7">
            <a:extLst>
              <a:ext uri="{FF2B5EF4-FFF2-40B4-BE49-F238E27FC236}">
                <a16:creationId xmlns:a16="http://schemas.microsoft.com/office/drawing/2014/main" id="{0054A970-DD2F-4466-9DB2-B8C42E25BF86}"/>
              </a:ext>
            </a:extLst>
          </p:cNvPr>
          <p:cNvSpPr>
            <a:spLocks noGrp="1"/>
          </p:cNvSpPr>
          <p:nvPr>
            <p:ph type="title"/>
          </p:nvPr>
        </p:nvSpPr>
        <p:spPr/>
        <p:txBody>
          <a:bodyPr/>
          <a:lstStyle/>
          <a:p>
            <a:r>
              <a:rPr lang="en-US"/>
              <a:t>Click to edit Master title style</a:t>
            </a:r>
            <a:endParaRPr lang="en-GB"/>
          </a:p>
        </p:txBody>
      </p:sp>
      <p:sp>
        <p:nvSpPr>
          <p:cNvPr id="2" name="No_Classification">
            <a:extLst>
              <a:ext uri="{FF2B5EF4-FFF2-40B4-BE49-F238E27FC236}">
                <a16:creationId xmlns:a16="http://schemas.microsoft.com/office/drawing/2014/main" id="{657A634A-AE21-4836-B272-AB875C0DF383}"/>
              </a:ext>
            </a:extLst>
          </p:cNvPr>
          <p:cNvSpPr txBox="1"/>
          <p:nvPr userDrawn="1">
            <p:custDataLst>
              <p:tags r:id="rId1"/>
            </p:custDataLst>
          </p:nvPr>
        </p:nvSpPr>
        <p:spPr>
          <a:xfrm>
            <a:off x="464312" y="5025517"/>
            <a:ext cx="496697" cy="342273"/>
          </a:xfrm>
          <a:prstGeom prst="rect">
            <a:avLst/>
          </a:prstGeom>
          <a:noFill/>
        </p:spPr>
        <p:txBody>
          <a:bodyPr vert="horz" lIns="35941" tIns="17907" rIns="35941" bIns="46736" rtlCol="0">
            <a:spAutoFit/>
          </a:bodyPr>
          <a:lstStyle/>
          <a:p>
            <a:endParaRPr lang="en-US"/>
          </a:p>
        </p:txBody>
      </p:sp>
    </p:spTree>
    <p:extLst>
      <p:ext uri="{BB962C8B-B14F-4D97-AF65-F5344CB8AC3E}">
        <p14:creationId xmlns:p14="http://schemas.microsoft.com/office/powerpoint/2010/main" val="34578113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EEA7D-6269-855C-91FB-20F04E91A5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29CAEA-BE21-FEC1-292D-6797EF3C15FB}"/>
              </a:ext>
            </a:extLst>
          </p:cNvPr>
          <p:cNvSpPr>
            <a:spLocks noGrp="1"/>
          </p:cNvSpPr>
          <p:nvPr>
            <p:ph type="dt" sz="half" idx="10"/>
          </p:nvPr>
        </p:nvSpPr>
        <p:spPr/>
        <p:txBody>
          <a:bodyPr/>
          <a:lstStyle/>
          <a:p>
            <a:fld id="{33A03FAA-A9D3-4DCF-93CD-C8D80EEE1728}" type="datetimeFigureOut">
              <a:rPr lang="en-GB" smtClean="0"/>
              <a:t>25/04/2024</a:t>
            </a:fld>
            <a:endParaRPr lang="en-GB"/>
          </a:p>
        </p:txBody>
      </p:sp>
      <p:sp>
        <p:nvSpPr>
          <p:cNvPr id="4" name="Footer Placeholder 3">
            <a:extLst>
              <a:ext uri="{FF2B5EF4-FFF2-40B4-BE49-F238E27FC236}">
                <a16:creationId xmlns:a16="http://schemas.microsoft.com/office/drawing/2014/main" id="{2B47AA34-AA3C-087D-CAC3-95144EAE85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4CD7AFB-0225-4BAE-9D52-D54638E182BA}"/>
              </a:ext>
            </a:extLst>
          </p:cNvPr>
          <p:cNvSpPr>
            <a:spLocks noGrp="1"/>
          </p:cNvSpPr>
          <p:nvPr>
            <p:ph type="sldNum" sz="quarter" idx="12"/>
          </p:nvPr>
        </p:nvSpPr>
        <p:spPr/>
        <p:txBody>
          <a:bodyPr/>
          <a:lstStyle/>
          <a:p>
            <a:fld id="{577D5343-4D17-46B5-8939-002E6F00DD56}" type="slidenum">
              <a:rPr lang="en-GB" smtClean="0"/>
              <a:t>‹#›</a:t>
            </a:fld>
            <a:endParaRPr lang="en-GB"/>
          </a:p>
        </p:txBody>
      </p:sp>
    </p:spTree>
    <p:extLst>
      <p:ext uri="{BB962C8B-B14F-4D97-AF65-F5344CB8AC3E}">
        <p14:creationId xmlns:p14="http://schemas.microsoft.com/office/powerpoint/2010/main" val="42896876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106981-2EEE-4153-9DC9-2C9AC38EFD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5">
            <a:extLst>
              <a:ext uri="{FF2B5EF4-FFF2-40B4-BE49-F238E27FC236}">
                <a16:creationId xmlns:a16="http://schemas.microsoft.com/office/drawing/2014/main" id="{671D1185-27C7-49B1-8628-E2D562CC8952}"/>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10124890" y="283926"/>
            <a:ext cx="1796954" cy="719374"/>
          </a:xfrm>
          <a:prstGeom prst="rect">
            <a:avLst/>
          </a:prstGeom>
        </p:spPr>
      </p:pic>
      <p:sp>
        <p:nvSpPr>
          <p:cNvPr id="11" name="Title 10">
            <a:extLst>
              <a:ext uri="{FF2B5EF4-FFF2-40B4-BE49-F238E27FC236}">
                <a16:creationId xmlns:a16="http://schemas.microsoft.com/office/drawing/2014/main" id="{1E81A1AF-3911-4570-A478-896479D5C69F}"/>
              </a:ext>
            </a:extLst>
          </p:cNvPr>
          <p:cNvSpPr>
            <a:spLocks noGrp="1"/>
          </p:cNvSpPr>
          <p:nvPr>
            <p:ph type="title"/>
          </p:nvPr>
        </p:nvSpPr>
        <p:spPr/>
        <p:txBody>
          <a:bodyPr>
            <a:normAutofit/>
          </a:bodyPr>
          <a:lstStyle>
            <a:lvl1pPr>
              <a:defRPr sz="2600"/>
            </a:lvl1pPr>
          </a:lstStyle>
          <a:p>
            <a:r>
              <a:rPr lang="en-US"/>
              <a:t>Click to edit Master title style</a:t>
            </a:r>
            <a:endParaRPr lang="en-GB"/>
          </a:p>
        </p:txBody>
      </p:sp>
      <p:sp>
        <p:nvSpPr>
          <p:cNvPr id="2" name="Date Placeholder 1">
            <a:extLst>
              <a:ext uri="{FF2B5EF4-FFF2-40B4-BE49-F238E27FC236}">
                <a16:creationId xmlns:a16="http://schemas.microsoft.com/office/drawing/2014/main" id="{FB3D6978-91BA-41E9-A230-FC344A8293B7}"/>
              </a:ext>
            </a:extLst>
          </p:cNvPr>
          <p:cNvSpPr>
            <a:spLocks noGrp="1"/>
          </p:cNvSpPr>
          <p:nvPr>
            <p:ph type="dt" sz="half" idx="10"/>
          </p:nvPr>
        </p:nvSpPr>
        <p:spPr/>
        <p:txBody>
          <a:bodyPr/>
          <a:lstStyle/>
          <a:p>
            <a:r>
              <a:rPr lang="en-GB"/>
              <a:t>Better insights. Better decisions. Better health</a:t>
            </a:r>
          </a:p>
        </p:txBody>
      </p:sp>
      <p:sp>
        <p:nvSpPr>
          <p:cNvPr id="7" name="Slide Number Placeholder 6">
            <a:extLst>
              <a:ext uri="{FF2B5EF4-FFF2-40B4-BE49-F238E27FC236}">
                <a16:creationId xmlns:a16="http://schemas.microsoft.com/office/drawing/2014/main" id="{AC7419F7-C1B4-4A7E-B618-B871D76DD5B1}"/>
              </a:ext>
            </a:extLst>
          </p:cNvPr>
          <p:cNvSpPr>
            <a:spLocks noGrp="1"/>
          </p:cNvSpPr>
          <p:nvPr>
            <p:ph type="sldNum" sz="quarter" idx="11"/>
          </p:nvPr>
        </p:nvSpPr>
        <p:spPr/>
        <p:txBody>
          <a:bodyPr/>
          <a:lstStyle/>
          <a:p>
            <a:fld id="{577D5343-4D17-46B5-8939-002E6F00DD56}" type="slidenum">
              <a:rPr lang="en-GB" smtClean="0"/>
              <a:t>‹#›</a:t>
            </a:fld>
            <a:endParaRPr lang="en-GB"/>
          </a:p>
        </p:txBody>
      </p:sp>
    </p:spTree>
    <p:extLst>
      <p:ext uri="{BB962C8B-B14F-4D97-AF65-F5344CB8AC3E}">
        <p14:creationId xmlns:p14="http://schemas.microsoft.com/office/powerpoint/2010/main" val="7096830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Data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4A03389-AFFC-D562-CFEA-903FB9952FA7}"/>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7" name="Straight Connector 6">
            <a:extLst>
              <a:ext uri="{FF2B5EF4-FFF2-40B4-BE49-F238E27FC236}">
                <a16:creationId xmlns:a16="http://schemas.microsoft.com/office/drawing/2014/main" id="{864D7BC1-63C2-8C4A-9DF2-1AD2DA1C73BA}"/>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84297CC-11A8-6F97-008D-CE9C34365A1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97883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03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4203723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812318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793099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97586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551343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90295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082161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2914432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4177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87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72462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829570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839435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1002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Tree>
    <p:extLst>
      <p:ext uri="{BB962C8B-B14F-4D97-AF65-F5344CB8AC3E}">
        <p14:creationId xmlns:p14="http://schemas.microsoft.com/office/powerpoint/2010/main" val="2516790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4231614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Tree>
    <p:extLst>
      <p:ext uri="{BB962C8B-B14F-4D97-AF65-F5344CB8AC3E}">
        <p14:creationId xmlns:p14="http://schemas.microsoft.com/office/powerpoint/2010/main" val="301509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08325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55411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17882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495058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2293868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382350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904954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100877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300298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275210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200963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635282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6F65991-69D2-4076-AE24-F07B930DD1C2}"/>
              </a:ext>
            </a:extLst>
          </p:cNvPr>
          <p:cNvSpPr>
            <a:spLocks noGrp="1"/>
          </p:cNvSpPr>
          <p:nvPr>
            <p:ph type="dt" sz="half" idx="10"/>
          </p:nvPr>
        </p:nvSpPr>
        <p:spPr/>
        <p:txBody>
          <a:bodyPr/>
          <a:lstStyle/>
          <a:p>
            <a:fld id="{93920CE1-5D70-4B96-9382-3E6DB53D8594}" type="datetime1">
              <a:rPr lang="en-GB" smtClean="0"/>
              <a:t>25/04/2024</a:t>
            </a:fld>
            <a:endParaRPr lang="en-GB"/>
          </a:p>
        </p:txBody>
      </p:sp>
      <p:sp>
        <p:nvSpPr>
          <p:cNvPr id="4" name="Footer Placeholder 3">
            <a:extLst>
              <a:ext uri="{FF2B5EF4-FFF2-40B4-BE49-F238E27FC236}">
                <a16:creationId xmlns:a16="http://schemas.microsoft.com/office/drawing/2014/main" id="{3D7C7897-F54E-42AA-94DD-F0822F7F21C6}"/>
              </a:ext>
            </a:extLst>
          </p:cNvPr>
          <p:cNvSpPr>
            <a:spLocks noGrp="1"/>
          </p:cNvSpPr>
          <p:nvPr>
            <p:ph type="ftr" sz="quarter" idx="11"/>
          </p:nvPr>
        </p:nvSpPr>
        <p:spPr/>
        <p:txBody>
          <a:bodyPr/>
          <a:lstStyle/>
          <a:p>
            <a:r>
              <a:rPr lang="en-GB"/>
              <a:t>Classification: Official Sensitive </a:t>
            </a:r>
          </a:p>
        </p:txBody>
      </p:sp>
      <p:sp>
        <p:nvSpPr>
          <p:cNvPr id="5" name="Slide Number Placeholder 4">
            <a:extLst>
              <a:ext uri="{FF2B5EF4-FFF2-40B4-BE49-F238E27FC236}">
                <a16:creationId xmlns:a16="http://schemas.microsoft.com/office/drawing/2014/main" id="{C1593801-C6FC-4B9F-A12D-D65E9BEC5E93}"/>
              </a:ext>
            </a:extLst>
          </p:cNvPr>
          <p:cNvSpPr>
            <a:spLocks noGrp="1"/>
          </p:cNvSpPr>
          <p:nvPr>
            <p:ph type="sldNum" sz="quarter" idx="12"/>
          </p:nvPr>
        </p:nvSpPr>
        <p:spPr/>
        <p:txBody>
          <a:bodyPr/>
          <a:lstStyle/>
          <a:p>
            <a:fld id="{577D5343-4D17-46B5-8939-002E6F00DD56}" type="slidenum">
              <a:rPr lang="en-GB" smtClean="0"/>
              <a:t>‹#›</a:t>
            </a:fld>
            <a:endParaRPr lang="en-GB"/>
          </a:p>
        </p:txBody>
      </p:sp>
      <p:pic>
        <p:nvPicPr>
          <p:cNvPr id="6" name="Picture 5">
            <a:extLst>
              <a:ext uri="{FF2B5EF4-FFF2-40B4-BE49-F238E27FC236}">
                <a16:creationId xmlns:a16="http://schemas.microsoft.com/office/drawing/2014/main" id="{75F3FAD4-8B09-43C3-B39A-4FA0314CF564}"/>
              </a:ext>
            </a:extLst>
          </p:cNvPr>
          <p:cNvPicPr>
            <a:picLocks noChangeAspect="1"/>
          </p:cNvPicPr>
          <p:nvPr userDrawn="1"/>
        </p:nvPicPr>
        <p:blipFill>
          <a:blip r:embed="rId3"/>
          <a:srcRect/>
          <a:stretch>
            <a:fillRect/>
          </a:stretch>
        </p:blipFill>
        <p:spPr>
          <a:xfrm>
            <a:off x="10124890" y="283926"/>
            <a:ext cx="1796954" cy="719374"/>
          </a:xfrm>
          <a:prstGeom prst="rect">
            <a:avLst/>
          </a:prstGeom>
        </p:spPr>
      </p:pic>
      <p:sp>
        <p:nvSpPr>
          <p:cNvPr id="8" name="Title 7">
            <a:extLst>
              <a:ext uri="{FF2B5EF4-FFF2-40B4-BE49-F238E27FC236}">
                <a16:creationId xmlns:a16="http://schemas.microsoft.com/office/drawing/2014/main" id="{0054A970-DD2F-4466-9DB2-B8C42E25BF86}"/>
              </a:ext>
            </a:extLst>
          </p:cNvPr>
          <p:cNvSpPr>
            <a:spLocks noGrp="1"/>
          </p:cNvSpPr>
          <p:nvPr>
            <p:ph type="title"/>
          </p:nvPr>
        </p:nvSpPr>
        <p:spPr/>
        <p:txBody>
          <a:bodyPr/>
          <a:lstStyle/>
          <a:p>
            <a:r>
              <a:rPr lang="en-US"/>
              <a:t>Click to edit Master title style</a:t>
            </a:r>
            <a:endParaRPr lang="en-GB"/>
          </a:p>
        </p:txBody>
      </p:sp>
      <p:sp>
        <p:nvSpPr>
          <p:cNvPr id="2" name="No_Classification">
            <a:extLst>
              <a:ext uri="{FF2B5EF4-FFF2-40B4-BE49-F238E27FC236}">
                <a16:creationId xmlns:a16="http://schemas.microsoft.com/office/drawing/2014/main" id="{657A634A-AE21-4836-B272-AB875C0DF383}"/>
              </a:ext>
            </a:extLst>
          </p:cNvPr>
          <p:cNvSpPr txBox="1"/>
          <p:nvPr userDrawn="1">
            <p:custDataLst>
              <p:tags r:id="rId1"/>
            </p:custDataLst>
          </p:nvPr>
        </p:nvSpPr>
        <p:spPr>
          <a:xfrm>
            <a:off x="464312" y="5025517"/>
            <a:ext cx="496697" cy="342273"/>
          </a:xfrm>
          <a:prstGeom prst="rect">
            <a:avLst/>
          </a:prstGeom>
          <a:noFill/>
        </p:spPr>
        <p:txBody>
          <a:bodyPr vert="horz" lIns="35941" tIns="17907" rIns="35941" bIns="46736" rtlCol="0">
            <a:spAutoFit/>
          </a:bodyPr>
          <a:lstStyle/>
          <a:p>
            <a:endParaRPr lang="en-US"/>
          </a:p>
        </p:txBody>
      </p:sp>
    </p:spTree>
    <p:extLst>
      <p:ext uri="{BB962C8B-B14F-4D97-AF65-F5344CB8AC3E}">
        <p14:creationId xmlns:p14="http://schemas.microsoft.com/office/powerpoint/2010/main" val="14946645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106981-2EEE-4153-9DC9-2C9AC38EFD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403B38-B283-4D24-B8E0-66929DF310B7}"/>
              </a:ext>
            </a:extLst>
          </p:cNvPr>
          <p:cNvSpPr>
            <a:spLocks noGrp="1"/>
          </p:cNvSpPr>
          <p:nvPr>
            <p:ph type="dt" sz="half" idx="10"/>
          </p:nvPr>
        </p:nvSpPr>
        <p:spPr/>
        <p:txBody>
          <a:bodyPr/>
          <a:lstStyle/>
          <a:p>
            <a:fld id="{33A03FAA-A9D3-4DCF-93CD-C8D80EEE1728}" type="datetimeFigureOut">
              <a:rPr lang="en-GB" smtClean="0"/>
              <a:t>25/04/2024</a:t>
            </a:fld>
            <a:endParaRPr lang="en-GB"/>
          </a:p>
        </p:txBody>
      </p:sp>
      <p:sp>
        <p:nvSpPr>
          <p:cNvPr id="5" name="Footer Placeholder 4">
            <a:extLst>
              <a:ext uri="{FF2B5EF4-FFF2-40B4-BE49-F238E27FC236}">
                <a16:creationId xmlns:a16="http://schemas.microsoft.com/office/drawing/2014/main" id="{84BA6573-7C07-49A6-B536-9207D9B735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98F2E9-3235-4BAC-812F-F439474F1DA8}"/>
              </a:ext>
            </a:extLst>
          </p:cNvPr>
          <p:cNvSpPr>
            <a:spLocks noGrp="1"/>
          </p:cNvSpPr>
          <p:nvPr>
            <p:ph type="sldNum" sz="quarter" idx="12"/>
          </p:nvPr>
        </p:nvSpPr>
        <p:spPr/>
        <p:txBody>
          <a:bodyPr/>
          <a:lstStyle/>
          <a:p>
            <a:fld id="{577D5343-4D17-46B5-8939-002E6F00DD56}" type="slidenum">
              <a:rPr lang="en-GB" smtClean="0"/>
              <a:t>‹#›</a:t>
            </a:fld>
            <a:endParaRPr lang="en-GB"/>
          </a:p>
        </p:txBody>
      </p:sp>
      <p:pic>
        <p:nvPicPr>
          <p:cNvPr id="10" name="Picture 5">
            <a:extLst>
              <a:ext uri="{FF2B5EF4-FFF2-40B4-BE49-F238E27FC236}">
                <a16:creationId xmlns:a16="http://schemas.microsoft.com/office/drawing/2014/main" id="{671D1185-27C7-49B1-8628-E2D562CC8952}"/>
              </a:ext>
            </a:extLst>
          </p:cNvPr>
          <p:cNvPicPr>
            <a:picLocks noChangeAspect="1"/>
          </p:cNvPicPr>
          <p:nvPr userDrawn="1"/>
        </p:nvPicPr>
        <p:blipFill>
          <a:blip r:embed="rId2"/>
          <a:srcRect/>
          <a:stretch>
            <a:fillRect/>
          </a:stretch>
        </p:blipFill>
        <p:spPr>
          <a:xfrm>
            <a:off x="10124890" y="283926"/>
            <a:ext cx="1796954" cy="719374"/>
          </a:xfrm>
          <a:prstGeom prst="rect">
            <a:avLst/>
          </a:prstGeom>
        </p:spPr>
      </p:pic>
      <p:sp>
        <p:nvSpPr>
          <p:cNvPr id="11" name="Title 10">
            <a:extLst>
              <a:ext uri="{FF2B5EF4-FFF2-40B4-BE49-F238E27FC236}">
                <a16:creationId xmlns:a16="http://schemas.microsoft.com/office/drawing/2014/main" id="{1E81A1AF-3911-4570-A478-896479D5C69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82658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53497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1003498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slideLayout" Target="../slideLayouts/slideLayout65.xml"/><Relationship Id="rId26" Type="http://schemas.openxmlformats.org/officeDocument/2006/relationships/slideLayout" Target="../slideLayouts/slideLayout73.xml"/><Relationship Id="rId3" Type="http://schemas.openxmlformats.org/officeDocument/2006/relationships/slideLayout" Target="../slideLayouts/slideLayout50.xml"/><Relationship Id="rId21" Type="http://schemas.openxmlformats.org/officeDocument/2006/relationships/slideLayout" Target="../slideLayouts/slideLayout68.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slideLayout" Target="../slideLayouts/slideLayout64.xml"/><Relationship Id="rId25" Type="http://schemas.openxmlformats.org/officeDocument/2006/relationships/slideLayout" Target="../slideLayouts/slideLayout72.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20" Type="http://schemas.openxmlformats.org/officeDocument/2006/relationships/slideLayout" Target="../slideLayouts/slideLayout67.xml"/><Relationship Id="rId29" Type="http://schemas.openxmlformats.org/officeDocument/2006/relationships/slideLayout" Target="../slideLayouts/slideLayout76.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24" Type="http://schemas.openxmlformats.org/officeDocument/2006/relationships/slideLayout" Target="../slideLayouts/slideLayout71.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23" Type="http://schemas.openxmlformats.org/officeDocument/2006/relationships/slideLayout" Target="../slideLayouts/slideLayout70.xml"/><Relationship Id="rId28" Type="http://schemas.openxmlformats.org/officeDocument/2006/relationships/slideLayout" Target="../slideLayouts/slideLayout75.xml"/><Relationship Id="rId10" Type="http://schemas.openxmlformats.org/officeDocument/2006/relationships/slideLayout" Target="../slideLayouts/slideLayout57.xml"/><Relationship Id="rId19" Type="http://schemas.openxmlformats.org/officeDocument/2006/relationships/slideLayout" Target="../slideLayouts/slideLayout66.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 Id="rId22" Type="http://schemas.openxmlformats.org/officeDocument/2006/relationships/slideLayout" Target="../slideLayouts/slideLayout69.xml"/><Relationship Id="rId27" Type="http://schemas.openxmlformats.org/officeDocument/2006/relationships/slideLayout" Target="../slideLayouts/slideLayout74.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25/04/2024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4518031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25/04/2024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377822056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 id="2147483728" r:id="rId20"/>
    <p:sldLayoutId id="2147483729" r:id="rId21"/>
    <p:sldLayoutId id="2147483730" r:id="rId22"/>
    <p:sldLayoutId id="2147483731" r:id="rId23"/>
    <p:sldLayoutId id="2147483732" r:id="rId24"/>
    <p:sldLayoutId id="2147483733" r:id="rId25"/>
    <p:sldLayoutId id="2147483734" r:id="rId26"/>
    <p:sldLayoutId id="2147483735" r:id="rId27"/>
    <p:sldLayoutId id="2147483736" r:id="rId28"/>
    <p:sldLayoutId id="2147483737"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32000" y="2003295"/>
            <a:ext cx="4643853" cy="2507695"/>
          </a:xfrm>
        </p:spPr>
        <p:txBody>
          <a:bodyPr/>
          <a:lstStyle/>
          <a:p>
            <a:r>
              <a:rPr lang="en-GB" sz="4800" dirty="0">
                <a:cs typeface="Arial"/>
              </a:rPr>
              <a:t>FDP Steerco – University Hospital of North Midlands NHS Trust </a:t>
            </a:r>
          </a:p>
        </p:txBody>
      </p:sp>
      <p:sp>
        <p:nvSpPr>
          <p:cNvPr id="9" name="Text Placeholder 8">
            <a:extLst>
              <a:ext uri="{FF2B5EF4-FFF2-40B4-BE49-F238E27FC236}">
                <a16:creationId xmlns:a16="http://schemas.microsoft.com/office/drawing/2014/main" id="{E4F63B5F-2944-6B41-9332-74DB2CCA6FCA}"/>
              </a:ext>
            </a:extLst>
          </p:cNvPr>
          <p:cNvSpPr>
            <a:spLocks noGrp="1"/>
          </p:cNvSpPr>
          <p:nvPr>
            <p:ph type="body" sz="quarter" idx="13"/>
          </p:nvPr>
        </p:nvSpPr>
        <p:spPr>
          <a:xfrm>
            <a:off x="432000" y="5760000"/>
            <a:ext cx="6259513" cy="592674"/>
          </a:xfrm>
        </p:spPr>
        <p:txBody>
          <a:bodyPr vert="horz" lIns="0" tIns="0" rIns="0" bIns="0" rtlCol="0" anchor="t">
            <a:normAutofit/>
          </a:bodyPr>
          <a:lstStyle/>
          <a:p>
            <a:pPr>
              <a:lnSpc>
                <a:spcPct val="120000"/>
              </a:lnSpc>
            </a:pPr>
            <a:r>
              <a:rPr lang="en-GB" dirty="0">
                <a:cs typeface="Arial" panose="020B0604020202020204"/>
              </a:rPr>
              <a:t>25/04/2024</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1D264-5C9D-4329-50C4-B1CD49A05498}"/>
              </a:ext>
            </a:extLst>
          </p:cNvPr>
          <p:cNvSpPr>
            <a:spLocks noGrp="1"/>
          </p:cNvSpPr>
          <p:nvPr>
            <p:ph type="title"/>
          </p:nvPr>
        </p:nvSpPr>
        <p:spPr/>
        <p:txBody>
          <a:bodyPr/>
          <a:lstStyle/>
          <a:p>
            <a:r>
              <a:rPr lang="en-GB">
                <a:cs typeface="Arial"/>
              </a:rPr>
              <a:t>Agenda</a:t>
            </a:r>
            <a:endParaRPr lang="en-GB"/>
          </a:p>
        </p:txBody>
      </p:sp>
      <p:graphicFrame>
        <p:nvGraphicFramePr>
          <p:cNvPr id="4" name="Table 3">
            <a:extLst>
              <a:ext uri="{FF2B5EF4-FFF2-40B4-BE49-F238E27FC236}">
                <a16:creationId xmlns:a16="http://schemas.microsoft.com/office/drawing/2014/main" id="{E2BE22EB-C886-7934-F928-9C41932097A7}"/>
              </a:ext>
            </a:extLst>
          </p:cNvPr>
          <p:cNvGraphicFramePr>
            <a:graphicFrameLocks noGrp="1"/>
          </p:cNvGraphicFramePr>
          <p:nvPr>
            <p:extLst>
              <p:ext uri="{D42A27DB-BD31-4B8C-83A1-F6EECF244321}">
                <p14:modId xmlns:p14="http://schemas.microsoft.com/office/powerpoint/2010/main" val="3327416941"/>
              </p:ext>
            </p:extLst>
          </p:nvPr>
        </p:nvGraphicFramePr>
        <p:xfrm>
          <a:off x="2317846" y="1579916"/>
          <a:ext cx="6618210" cy="1463040"/>
        </p:xfrm>
        <a:graphic>
          <a:graphicData uri="http://schemas.openxmlformats.org/drawingml/2006/table">
            <a:tbl>
              <a:tblPr firstRow="1" bandRow="1">
                <a:tableStyleId>{93296810-A885-4BE3-A3E7-6D5BEEA58F35}</a:tableStyleId>
              </a:tblPr>
              <a:tblGrid>
                <a:gridCol w="5069072">
                  <a:extLst>
                    <a:ext uri="{9D8B030D-6E8A-4147-A177-3AD203B41FA5}">
                      <a16:colId xmlns:a16="http://schemas.microsoft.com/office/drawing/2014/main" val="2939390828"/>
                    </a:ext>
                  </a:extLst>
                </a:gridCol>
                <a:gridCol w="1549138">
                  <a:extLst>
                    <a:ext uri="{9D8B030D-6E8A-4147-A177-3AD203B41FA5}">
                      <a16:colId xmlns:a16="http://schemas.microsoft.com/office/drawing/2014/main" val="912593354"/>
                    </a:ext>
                  </a:extLst>
                </a:gridCol>
              </a:tblGrid>
              <a:tr h="302174">
                <a:tc>
                  <a:txBody>
                    <a:bodyPr/>
                    <a:lstStyle/>
                    <a:p>
                      <a:r>
                        <a:rPr lang="en-GB">
                          <a:solidFill>
                            <a:schemeClr val="bg1"/>
                          </a:solidFill>
                        </a:rPr>
                        <a:t>Topic</a:t>
                      </a:r>
                    </a:p>
                  </a:txBody>
                  <a:tcPr/>
                </a:tc>
                <a:tc>
                  <a:txBody>
                    <a:bodyPr/>
                    <a:lstStyle/>
                    <a:p>
                      <a:r>
                        <a:rPr lang="en-GB">
                          <a:solidFill>
                            <a:schemeClr val="bg1"/>
                          </a:solidFill>
                        </a:rPr>
                        <a:t>Page</a:t>
                      </a:r>
                    </a:p>
                  </a:txBody>
                  <a:tcPr/>
                </a:tc>
                <a:extLst>
                  <a:ext uri="{0D108BD9-81ED-4DB2-BD59-A6C34878D82A}">
                    <a16:rowId xmlns:a16="http://schemas.microsoft.com/office/drawing/2014/main" val="2929654791"/>
                  </a:ext>
                </a:extLst>
              </a:tr>
              <a:tr h="302174">
                <a:tc>
                  <a:txBody>
                    <a:bodyPr/>
                    <a:lstStyle/>
                    <a:p>
                      <a:r>
                        <a:rPr lang="en-GB" dirty="0">
                          <a:solidFill>
                            <a:schemeClr val="tx1"/>
                          </a:solidFill>
                        </a:rPr>
                        <a:t>Transition Summary</a:t>
                      </a:r>
                    </a:p>
                  </a:txBody>
                  <a:tcPr anchor="ctr"/>
                </a:tc>
                <a:tc>
                  <a:txBody>
                    <a:bodyPr/>
                    <a:lstStyle/>
                    <a:p>
                      <a:r>
                        <a:rPr lang="en-GB" dirty="0">
                          <a:solidFill>
                            <a:schemeClr val="tx1"/>
                          </a:solidFill>
                        </a:rPr>
                        <a:t>3-4</a:t>
                      </a:r>
                    </a:p>
                  </a:txBody>
                  <a:tcPr anchor="ctr"/>
                </a:tc>
                <a:extLst>
                  <a:ext uri="{0D108BD9-81ED-4DB2-BD59-A6C34878D82A}">
                    <a16:rowId xmlns:a16="http://schemas.microsoft.com/office/drawing/2014/main" val="225340152"/>
                  </a:ext>
                </a:extLst>
              </a:tr>
              <a:tr h="302174">
                <a:tc>
                  <a:txBody>
                    <a:bodyPr/>
                    <a:lstStyle/>
                    <a:p>
                      <a:r>
                        <a:rPr lang="en-GB" dirty="0">
                          <a:solidFill>
                            <a:schemeClr val="tx1"/>
                          </a:solidFill>
                        </a:rPr>
                        <a:t>Transition IG Updates</a:t>
                      </a:r>
                    </a:p>
                  </a:txBody>
                  <a:tcPr anchor="ctr"/>
                </a:tc>
                <a:tc>
                  <a:txBody>
                    <a:bodyPr/>
                    <a:lstStyle/>
                    <a:p>
                      <a:r>
                        <a:rPr lang="en-GB" dirty="0">
                          <a:solidFill>
                            <a:schemeClr val="tx1"/>
                          </a:solidFill>
                        </a:rPr>
                        <a:t>5-6</a:t>
                      </a:r>
                    </a:p>
                  </a:txBody>
                  <a:tcPr anchor="ctr"/>
                </a:tc>
                <a:extLst>
                  <a:ext uri="{0D108BD9-81ED-4DB2-BD59-A6C34878D82A}">
                    <a16:rowId xmlns:a16="http://schemas.microsoft.com/office/drawing/2014/main" val="4198178660"/>
                  </a:ext>
                </a:extLst>
              </a:tr>
              <a:tr h="302174">
                <a:tc>
                  <a:txBody>
                    <a:bodyPr/>
                    <a:lstStyle/>
                    <a:p>
                      <a:r>
                        <a:rPr lang="en-GB" dirty="0">
                          <a:solidFill>
                            <a:schemeClr val="tx1"/>
                          </a:solidFill>
                        </a:rPr>
                        <a:t>Transition Technical Next Steps</a:t>
                      </a:r>
                    </a:p>
                  </a:txBody>
                  <a:tcPr anchor="ctr"/>
                </a:tc>
                <a:tc>
                  <a:txBody>
                    <a:bodyPr/>
                    <a:lstStyle/>
                    <a:p>
                      <a:r>
                        <a:rPr lang="en-GB" dirty="0">
                          <a:solidFill>
                            <a:schemeClr val="tx1"/>
                          </a:solidFill>
                        </a:rPr>
                        <a:t>7</a:t>
                      </a:r>
                    </a:p>
                  </a:txBody>
                  <a:tcPr anchor="ctr"/>
                </a:tc>
                <a:extLst>
                  <a:ext uri="{0D108BD9-81ED-4DB2-BD59-A6C34878D82A}">
                    <a16:rowId xmlns:a16="http://schemas.microsoft.com/office/drawing/2014/main" val="2303107533"/>
                  </a:ext>
                </a:extLst>
              </a:tr>
            </a:tbl>
          </a:graphicData>
        </a:graphic>
      </p:graphicFrame>
    </p:spTree>
    <p:extLst>
      <p:ext uri="{BB962C8B-B14F-4D97-AF65-F5344CB8AC3E}">
        <p14:creationId xmlns:p14="http://schemas.microsoft.com/office/powerpoint/2010/main" val="284265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1">
            <a:extLst>
              <a:ext uri="{FF2B5EF4-FFF2-40B4-BE49-F238E27FC236}">
                <a16:creationId xmlns:a16="http://schemas.microsoft.com/office/drawing/2014/main" id="{FC7059C4-E049-4B6F-6CC6-B1DB5E9A20FE}"/>
              </a:ext>
            </a:extLst>
          </p:cNvPr>
          <p:cNvGraphicFramePr>
            <a:graphicFrameLocks noGrp="1"/>
          </p:cNvGraphicFramePr>
          <p:nvPr>
            <p:ph idx="1"/>
          </p:nvPr>
        </p:nvGraphicFramePr>
        <p:xfrm>
          <a:off x="431800" y="1289304"/>
          <a:ext cx="11088688" cy="5235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F0C3EC28-836F-2FAC-E078-FF708B0B78F7}"/>
              </a:ext>
            </a:extLst>
          </p:cNvPr>
          <p:cNvSpPr>
            <a:spLocks noGrp="1"/>
          </p:cNvSpPr>
          <p:nvPr>
            <p:ph type="title"/>
          </p:nvPr>
        </p:nvSpPr>
        <p:spPr>
          <a:xfrm>
            <a:off x="432000" y="333039"/>
            <a:ext cx="11404154" cy="865186"/>
          </a:xfrm>
        </p:spPr>
        <p:txBody>
          <a:bodyPr>
            <a:normAutofit/>
          </a:bodyPr>
          <a:lstStyle/>
          <a:p>
            <a:r>
              <a:rPr lang="en-GB" sz="2800"/>
              <a:t>Executive Summary</a:t>
            </a:r>
          </a:p>
        </p:txBody>
      </p:sp>
    </p:spTree>
    <p:extLst>
      <p:ext uri="{BB962C8B-B14F-4D97-AF65-F5344CB8AC3E}">
        <p14:creationId xmlns:p14="http://schemas.microsoft.com/office/powerpoint/2010/main" val="1492150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7C4D5-4F07-36F0-7C88-69A97619B649}"/>
              </a:ext>
            </a:extLst>
          </p:cNvPr>
          <p:cNvSpPr>
            <a:spLocks noGrp="1"/>
          </p:cNvSpPr>
          <p:nvPr>
            <p:ph type="title"/>
          </p:nvPr>
        </p:nvSpPr>
        <p:spPr/>
        <p:txBody>
          <a:bodyPr>
            <a:normAutofit fontScale="90000"/>
          </a:bodyPr>
          <a:lstStyle/>
          <a:p>
            <a:r>
              <a:rPr lang="en-GB"/>
              <a:t>High-Level Approach to implementing IG Framework</a:t>
            </a:r>
          </a:p>
        </p:txBody>
      </p:sp>
      <p:sp>
        <p:nvSpPr>
          <p:cNvPr id="5" name="Slide Number Placeholder 2">
            <a:extLst>
              <a:ext uri="{FF2B5EF4-FFF2-40B4-BE49-F238E27FC236}">
                <a16:creationId xmlns:a16="http://schemas.microsoft.com/office/drawing/2014/main" id="{A166EB6B-C712-1591-163C-0927672603AB}"/>
              </a:ext>
            </a:extLst>
          </p:cNvPr>
          <p:cNvSpPr txBox="1">
            <a:spLocks/>
          </p:cNvSpPr>
          <p:nvPr/>
        </p:nvSpPr>
        <p:spPr>
          <a:xfrm>
            <a:off x="8593587" y="62992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F90F471-3972-4120-B8B3-0237DE626C35}"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C91C5180-55E5-7E22-779A-50100F9C3CC4}"/>
              </a:ext>
            </a:extLst>
          </p:cNvPr>
          <p:cNvSpPr txBox="1"/>
          <p:nvPr/>
        </p:nvSpPr>
        <p:spPr>
          <a:xfrm>
            <a:off x="431314" y="4293741"/>
            <a:ext cx="2402875" cy="1107996"/>
          </a:xfrm>
          <a:prstGeom prst="rect">
            <a:avLst/>
          </a:prstGeom>
          <a:noFill/>
        </p:spPr>
        <p:txBody>
          <a:bodyPr wrap="squar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t>New product require IG and DPIA approval from FDP Data Governance forum of standardized templates for:</a:t>
            </a:r>
            <a:b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br>
            <a:endParaRPr kumimoji="0" lang="en-US" sz="1100" b="0" i="0" u="none" strike="noStrike" kern="0" cap="none" spc="0" normalizeH="0" baseline="0" noProof="0">
              <a:ln>
                <a:noFill/>
              </a:ln>
              <a:solidFill>
                <a:srgbClr val="425563"/>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100" b="1" i="0" u="none" strike="noStrike" kern="0" cap="none" spc="0" normalizeH="0" baseline="0" noProof="0">
                <a:ln>
                  <a:noFill/>
                </a:ln>
                <a:solidFill>
                  <a:srgbClr val="425563"/>
                </a:solidFill>
                <a:effectLst/>
                <a:uLnTx/>
                <a:uFillTx/>
                <a:latin typeface="Arial" panose="020B0604020202020204"/>
                <a:ea typeface="+mn-ea"/>
                <a:cs typeface="+mn-cs"/>
              </a:rPr>
              <a:t>Product Annex </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100" b="1" i="0" u="none" strike="noStrike" kern="0" cap="none" spc="0" normalizeH="0" baseline="0" noProof="0">
                <a:ln>
                  <a:noFill/>
                </a:ln>
                <a:solidFill>
                  <a:srgbClr val="425563"/>
                </a:solidFill>
                <a:effectLst/>
                <a:uLnTx/>
                <a:uFillTx/>
                <a:latin typeface="Arial" panose="020B0604020202020204"/>
                <a:ea typeface="+mn-ea"/>
                <a:cs typeface="+mn-cs"/>
              </a:rPr>
              <a:t>DPIA</a:t>
            </a:r>
          </a:p>
        </p:txBody>
      </p:sp>
      <p:sp>
        <p:nvSpPr>
          <p:cNvPr id="7" name="TextBox 6">
            <a:extLst>
              <a:ext uri="{FF2B5EF4-FFF2-40B4-BE49-F238E27FC236}">
                <a16:creationId xmlns:a16="http://schemas.microsoft.com/office/drawing/2014/main" id="{706A2274-BC1B-5CAE-3CC5-F94035930743}"/>
              </a:ext>
            </a:extLst>
          </p:cNvPr>
          <p:cNvSpPr txBox="1"/>
          <p:nvPr/>
        </p:nvSpPr>
        <p:spPr>
          <a:xfrm>
            <a:off x="432000" y="3829553"/>
            <a:ext cx="2401318" cy="430887"/>
          </a:xfrm>
          <a:prstGeom prst="rect">
            <a:avLst/>
          </a:prstGeom>
          <a:noFill/>
        </p:spPr>
        <p:txBody>
          <a:bodyPr wrap="square" lIns="0" rIns="0" rtlCol="0">
            <a:spAutoFit/>
          </a:bodyPr>
          <a:lstStyle>
            <a:defPPr>
              <a:defRPr lang="en-US"/>
            </a:defPPr>
            <a:lvl1pPr>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rgbClr val="425563"/>
                </a:solidFill>
                <a:effectLst/>
                <a:uLnTx/>
                <a:uFillTx/>
                <a:latin typeface="Arial" panose="020B0604020202020204"/>
                <a:ea typeface="+mn-ea"/>
                <a:cs typeface="+mn-cs"/>
              </a:rPr>
              <a:t>DPA</a:t>
            </a:r>
            <a: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t> Prevents ICBs/ Trust from needing to create their own DPAs [1]</a:t>
            </a:r>
          </a:p>
        </p:txBody>
      </p:sp>
      <p:cxnSp>
        <p:nvCxnSpPr>
          <p:cNvPr id="8" name="Straight Connector 7">
            <a:extLst>
              <a:ext uri="{FF2B5EF4-FFF2-40B4-BE49-F238E27FC236}">
                <a16:creationId xmlns:a16="http://schemas.microsoft.com/office/drawing/2014/main" id="{798FE6A0-FFFA-10CB-085F-7071D479E4F5}"/>
              </a:ext>
            </a:extLst>
          </p:cNvPr>
          <p:cNvCxnSpPr>
            <a:cxnSpLocks/>
          </p:cNvCxnSpPr>
          <p:nvPr/>
        </p:nvCxnSpPr>
        <p:spPr>
          <a:xfrm>
            <a:off x="8111589" y="3784207"/>
            <a:ext cx="0" cy="744787"/>
          </a:xfrm>
          <a:prstGeom prst="line">
            <a:avLst/>
          </a:prstGeom>
          <a:noFill/>
          <a:ln w="19050" cap="flat" cmpd="sng" algn="ctr">
            <a:solidFill>
              <a:srgbClr val="005EB8">
                <a:lumMod val="20000"/>
                <a:lumOff val="80000"/>
              </a:srgbClr>
            </a:solidFill>
            <a:prstDash val="dash"/>
            <a:miter lim="800000"/>
          </a:ln>
          <a:effectLst/>
        </p:spPr>
      </p:cxnSp>
      <p:sp>
        <p:nvSpPr>
          <p:cNvPr id="9" name="Rectangle 8">
            <a:extLst>
              <a:ext uri="{FF2B5EF4-FFF2-40B4-BE49-F238E27FC236}">
                <a16:creationId xmlns:a16="http://schemas.microsoft.com/office/drawing/2014/main" id="{1A70F18E-D097-EE94-7354-3BCF8714D05B}"/>
              </a:ext>
            </a:extLst>
          </p:cNvPr>
          <p:cNvSpPr/>
          <p:nvPr/>
        </p:nvSpPr>
        <p:spPr>
          <a:xfrm>
            <a:off x="3017315" y="2685470"/>
            <a:ext cx="4849575" cy="419017"/>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FDP</a:t>
            </a:r>
            <a:b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b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 (A)</a:t>
            </a:r>
          </a:p>
        </p:txBody>
      </p:sp>
      <p:sp>
        <p:nvSpPr>
          <p:cNvPr id="10" name="Rectangle 9">
            <a:extLst>
              <a:ext uri="{FF2B5EF4-FFF2-40B4-BE49-F238E27FC236}">
                <a16:creationId xmlns:a16="http://schemas.microsoft.com/office/drawing/2014/main" id="{F51D076D-B5FF-46E6-94DD-AE95E97B3454}"/>
              </a:ext>
            </a:extLst>
          </p:cNvPr>
          <p:cNvSpPr/>
          <p:nvPr/>
        </p:nvSpPr>
        <p:spPr>
          <a:xfrm>
            <a:off x="3026838" y="3194547"/>
            <a:ext cx="8546830" cy="508705"/>
          </a:xfrm>
          <a:prstGeom prst="rect">
            <a:avLst/>
          </a:prstGeom>
          <a:solidFill>
            <a:srgbClr val="00A499">
              <a:lumMod val="50000"/>
            </a:srgbClr>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Arial" panose="020B0604020202020204"/>
                <a:ea typeface="+mn-ea"/>
                <a:cs typeface="+mn-cs"/>
              </a:rPr>
              <a:t>Memorandum of Understanding</a:t>
            </a:r>
            <a:br>
              <a:rPr kumimoji="0" lang="en-GB" sz="1050" b="0" i="0" u="none" strike="noStrike" kern="0" cap="none" spc="0" normalizeH="0" baseline="0" noProof="0" dirty="0">
                <a:ln>
                  <a:noFill/>
                </a:ln>
                <a:solidFill>
                  <a:prstClr val="white"/>
                </a:solidFill>
                <a:effectLst/>
                <a:uLnTx/>
                <a:uFillTx/>
                <a:latin typeface="Arial" panose="020B0604020202020204"/>
                <a:ea typeface="+mn-ea"/>
                <a:cs typeface="+mn-cs"/>
              </a:rPr>
            </a:br>
            <a:r>
              <a:rPr kumimoji="0" lang="en-GB" sz="1100" b="0" i="0" u="none" strike="noStrike" kern="0" cap="none" spc="0" normalizeH="0" baseline="0" noProof="0" dirty="0">
                <a:ln>
                  <a:noFill/>
                </a:ln>
                <a:solidFill>
                  <a:prstClr val="white"/>
                </a:solidFill>
                <a:effectLst/>
                <a:uLnTx/>
                <a:uFillTx/>
                <a:latin typeface="Arial" panose="020B0604020202020204"/>
                <a:ea typeface="+mn-ea"/>
                <a:cs typeface="+mn-cs"/>
              </a:rPr>
              <a:t>[Between NHSE and Trusts / ICBs]</a:t>
            </a:r>
          </a:p>
        </p:txBody>
      </p:sp>
      <p:sp>
        <p:nvSpPr>
          <p:cNvPr id="11" name="Rectangle 10">
            <a:extLst>
              <a:ext uri="{FF2B5EF4-FFF2-40B4-BE49-F238E27FC236}">
                <a16:creationId xmlns:a16="http://schemas.microsoft.com/office/drawing/2014/main" id="{341F7922-B935-B518-02B5-CAC6687995F2}"/>
              </a:ext>
            </a:extLst>
          </p:cNvPr>
          <p:cNvSpPr/>
          <p:nvPr/>
        </p:nvSpPr>
        <p:spPr>
          <a:xfrm>
            <a:off x="3011813" y="3784207"/>
            <a:ext cx="4855077" cy="729819"/>
          </a:xfrm>
          <a:prstGeom prst="rect">
            <a:avLst/>
          </a:prstGeom>
          <a:solidFill>
            <a:srgbClr val="005EB8"/>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mn-cs"/>
              </a:rPr>
              <a:t>Data Processing Agreement</a:t>
            </a:r>
            <a:br>
              <a:rPr kumimoji="0" lang="en-GB" sz="1200" b="0" i="0" u="none" strike="noStrike" kern="0" cap="none" spc="0" normalizeH="0" baseline="0" noProof="0">
                <a:ln>
                  <a:noFill/>
                </a:ln>
                <a:solidFill>
                  <a:prstClr val="white"/>
                </a:solidFill>
                <a:effectLst/>
                <a:uLnTx/>
                <a:uFillTx/>
                <a:latin typeface="Arial" panose="020B0604020202020204"/>
                <a:ea typeface="+mn-ea"/>
                <a:cs typeface="+mn-cs"/>
              </a:rPr>
            </a:b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[Between Trust / ICBs and FDP Supplier] </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12" name="Rectangle 11">
            <a:extLst>
              <a:ext uri="{FF2B5EF4-FFF2-40B4-BE49-F238E27FC236}">
                <a16:creationId xmlns:a16="http://schemas.microsoft.com/office/drawing/2014/main" id="{F0AA30C1-1F3B-46F4-8F4C-E2C645A4AD7C}"/>
              </a:ext>
            </a:extLst>
          </p:cNvPr>
          <p:cNvSpPr/>
          <p:nvPr/>
        </p:nvSpPr>
        <p:spPr>
          <a:xfrm>
            <a:off x="4065626" y="5405045"/>
            <a:ext cx="1502907" cy="630563"/>
          </a:xfrm>
          <a:prstGeom prst="rect">
            <a:avLst/>
          </a:prstGeom>
          <a:solidFill>
            <a:srgbClr val="003087">
              <a:lumMod val="40000"/>
              <a:lumOff val="60000"/>
            </a:srgbClr>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Product Annex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(1)</a:t>
            </a:r>
          </a:p>
        </p:txBody>
      </p:sp>
      <p:sp>
        <p:nvSpPr>
          <p:cNvPr id="13" name="Rectangle 12">
            <a:extLst>
              <a:ext uri="{FF2B5EF4-FFF2-40B4-BE49-F238E27FC236}">
                <a16:creationId xmlns:a16="http://schemas.microsoft.com/office/drawing/2014/main" id="{EC2843CB-1CE8-98AD-B770-4B2C54356DA9}"/>
              </a:ext>
            </a:extLst>
          </p:cNvPr>
          <p:cNvSpPr/>
          <p:nvPr/>
        </p:nvSpPr>
        <p:spPr>
          <a:xfrm>
            <a:off x="5688387" y="5405045"/>
            <a:ext cx="1502907" cy="630563"/>
          </a:xfrm>
          <a:prstGeom prst="rect">
            <a:avLst/>
          </a:prstGeom>
          <a:solidFill>
            <a:srgbClr val="003087">
              <a:lumMod val="40000"/>
              <a:lumOff val="60000"/>
            </a:srgbClr>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Product Annex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(2)</a:t>
            </a:r>
          </a:p>
        </p:txBody>
      </p:sp>
      <p:sp>
        <p:nvSpPr>
          <p:cNvPr id="14" name="Rectangle 13">
            <a:extLst>
              <a:ext uri="{FF2B5EF4-FFF2-40B4-BE49-F238E27FC236}">
                <a16:creationId xmlns:a16="http://schemas.microsoft.com/office/drawing/2014/main" id="{5D2D14AE-8660-F857-5652-E0B12A3FEC75}"/>
              </a:ext>
            </a:extLst>
          </p:cNvPr>
          <p:cNvSpPr/>
          <p:nvPr/>
        </p:nvSpPr>
        <p:spPr>
          <a:xfrm>
            <a:off x="7431001" y="5405045"/>
            <a:ext cx="1502907" cy="630563"/>
          </a:xfrm>
          <a:prstGeom prst="rect">
            <a:avLst/>
          </a:prstGeom>
          <a:solidFill>
            <a:srgbClr val="003087">
              <a:lumMod val="40000"/>
              <a:lumOff val="60000"/>
            </a:srgbClr>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Product Annex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(3)</a:t>
            </a:r>
          </a:p>
        </p:txBody>
      </p:sp>
      <p:sp>
        <p:nvSpPr>
          <p:cNvPr id="15" name="Rectangle 14">
            <a:extLst>
              <a:ext uri="{FF2B5EF4-FFF2-40B4-BE49-F238E27FC236}">
                <a16:creationId xmlns:a16="http://schemas.microsoft.com/office/drawing/2014/main" id="{44B30217-2E31-B885-61D4-E456A03E986E}"/>
              </a:ext>
            </a:extLst>
          </p:cNvPr>
          <p:cNvSpPr/>
          <p:nvPr/>
        </p:nvSpPr>
        <p:spPr>
          <a:xfrm>
            <a:off x="9146171" y="5405045"/>
            <a:ext cx="1502907" cy="630563"/>
          </a:xfrm>
          <a:prstGeom prst="rect">
            <a:avLst/>
          </a:prstGeom>
          <a:solidFill>
            <a:srgbClr val="003087">
              <a:lumMod val="40000"/>
              <a:lumOff val="60000"/>
            </a:srgbClr>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Product Annex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a:t>
            </a:r>
          </a:p>
        </p:txBody>
      </p:sp>
      <p:sp>
        <p:nvSpPr>
          <p:cNvPr id="16" name="Rectangle 15">
            <a:extLst>
              <a:ext uri="{FF2B5EF4-FFF2-40B4-BE49-F238E27FC236}">
                <a16:creationId xmlns:a16="http://schemas.microsoft.com/office/drawing/2014/main" id="{077F2089-9B16-1DFB-51EC-1A09A6E54A01}"/>
              </a:ext>
            </a:extLst>
          </p:cNvPr>
          <p:cNvSpPr/>
          <p:nvPr/>
        </p:nvSpPr>
        <p:spPr>
          <a:xfrm>
            <a:off x="8356289" y="3784207"/>
            <a:ext cx="3202577" cy="729819"/>
          </a:xfrm>
          <a:prstGeom prst="rect">
            <a:avLst/>
          </a:prstGeom>
          <a:solidFill>
            <a:srgbClr val="005EB8"/>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mn-cs"/>
              </a:rPr>
              <a:t>Data Processing Agreement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[Between Trust / ICBs and PET Supplier]</a:t>
            </a:r>
          </a:p>
        </p:txBody>
      </p:sp>
      <p:sp>
        <p:nvSpPr>
          <p:cNvPr id="17" name="TextBox 16">
            <a:extLst>
              <a:ext uri="{FF2B5EF4-FFF2-40B4-BE49-F238E27FC236}">
                <a16:creationId xmlns:a16="http://schemas.microsoft.com/office/drawing/2014/main" id="{1F94AFAC-A4B9-505F-94F6-697E6651DBA0}"/>
              </a:ext>
            </a:extLst>
          </p:cNvPr>
          <p:cNvSpPr txBox="1"/>
          <p:nvPr/>
        </p:nvSpPr>
        <p:spPr>
          <a:xfrm>
            <a:off x="432000" y="3319199"/>
            <a:ext cx="2401318" cy="261610"/>
          </a:xfrm>
          <a:prstGeom prst="rect">
            <a:avLst/>
          </a:prstGeom>
          <a:noFill/>
        </p:spPr>
        <p:txBody>
          <a:bodyPr wrap="square" lIns="0" rIns="0" rtlCol="0">
            <a:spAutoFit/>
          </a:bodyPr>
          <a:lstStyle>
            <a:defPPr>
              <a:defRPr lang="en-US"/>
            </a:defPPr>
            <a:lvl1pPr>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rgbClr val="425563"/>
                </a:solidFill>
                <a:effectLst/>
                <a:uLnTx/>
                <a:uFillTx/>
                <a:latin typeface="Arial" panose="020B0604020202020204"/>
                <a:ea typeface="+mn-ea"/>
                <a:cs typeface="+mn-cs"/>
              </a:rPr>
              <a:t>MOU</a:t>
            </a:r>
            <a: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t> NHSE and NHS bodies [1]</a:t>
            </a:r>
          </a:p>
        </p:txBody>
      </p:sp>
      <p:sp>
        <p:nvSpPr>
          <p:cNvPr id="18" name="Rectangle 17">
            <a:extLst>
              <a:ext uri="{FF2B5EF4-FFF2-40B4-BE49-F238E27FC236}">
                <a16:creationId xmlns:a16="http://schemas.microsoft.com/office/drawing/2014/main" id="{F463E91C-29A7-A8AA-2767-73A632B78AF3}"/>
              </a:ext>
            </a:extLst>
          </p:cNvPr>
          <p:cNvSpPr/>
          <p:nvPr/>
        </p:nvSpPr>
        <p:spPr>
          <a:xfrm>
            <a:off x="3011813" y="1944279"/>
            <a:ext cx="4860323" cy="435755"/>
          </a:xfrm>
          <a:prstGeom prst="rect">
            <a:avLst/>
          </a:prstGeom>
          <a:solidFill>
            <a:schemeClr val="accent1"/>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a:ln>
                  <a:noFill/>
                </a:ln>
                <a:solidFill>
                  <a:prstClr val="white"/>
                </a:solidFill>
                <a:effectLst/>
                <a:uLnTx/>
                <a:uFillTx/>
                <a:latin typeface="Arial" panose="020B0604020202020204"/>
                <a:ea typeface="+mn-ea"/>
                <a:cs typeface="+mn-cs"/>
              </a:rPr>
              <a:t>Contract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[FDP-AS contract between NHSE and FDP Supplier]</a:t>
            </a:r>
          </a:p>
        </p:txBody>
      </p:sp>
      <p:sp>
        <p:nvSpPr>
          <p:cNvPr id="19" name="TextBox 18">
            <a:extLst>
              <a:ext uri="{FF2B5EF4-FFF2-40B4-BE49-F238E27FC236}">
                <a16:creationId xmlns:a16="http://schemas.microsoft.com/office/drawing/2014/main" id="{5A399589-E217-64BE-659D-4974CD3FF29E}"/>
              </a:ext>
            </a:extLst>
          </p:cNvPr>
          <p:cNvSpPr txBox="1"/>
          <p:nvPr/>
        </p:nvSpPr>
        <p:spPr>
          <a:xfrm>
            <a:off x="432000" y="1975935"/>
            <a:ext cx="2401318" cy="261610"/>
          </a:xfrm>
          <a:prstGeom prst="rect">
            <a:avLst/>
          </a:prstGeom>
          <a:noFill/>
        </p:spPr>
        <p:txBody>
          <a:bodyPr wrap="square" lIns="0" rIns="0" rtlCol="0">
            <a:spAutoFit/>
          </a:bodyPr>
          <a:lstStyle>
            <a:defPPr>
              <a:defRPr lang="en-US"/>
            </a:defPPr>
            <a:lvl1pPr>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rgbClr val="425563"/>
                </a:solidFill>
                <a:effectLst/>
                <a:uLnTx/>
                <a:uFillTx/>
                <a:latin typeface="Arial" panose="020B0604020202020204"/>
                <a:ea typeface="+mn-ea"/>
                <a:cs typeface="+mn-cs"/>
              </a:rPr>
              <a:t>Contract</a:t>
            </a:r>
            <a: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t> NHSE and NHS bodies [1]</a:t>
            </a:r>
          </a:p>
        </p:txBody>
      </p:sp>
      <p:sp>
        <p:nvSpPr>
          <p:cNvPr id="20" name="Rectangle 19">
            <a:extLst>
              <a:ext uri="{FF2B5EF4-FFF2-40B4-BE49-F238E27FC236}">
                <a16:creationId xmlns:a16="http://schemas.microsoft.com/office/drawing/2014/main" id="{8ACA412D-15B9-8D07-E02C-9027B1C8D74A}"/>
              </a:ext>
            </a:extLst>
          </p:cNvPr>
          <p:cNvSpPr/>
          <p:nvPr/>
        </p:nvSpPr>
        <p:spPr>
          <a:xfrm>
            <a:off x="8313501" y="1944279"/>
            <a:ext cx="3245494" cy="435755"/>
          </a:xfrm>
          <a:prstGeom prst="rect">
            <a:avLst/>
          </a:prstGeom>
          <a:solidFill>
            <a:schemeClr val="accent1"/>
          </a:solidFill>
          <a:ln w="12700" cap="flat" cmpd="sng" algn="ctr">
            <a:solidFill>
              <a:srgbClr val="005EB8">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a:ln>
                  <a:noFill/>
                </a:ln>
                <a:solidFill>
                  <a:prstClr val="white"/>
                </a:solidFill>
                <a:effectLst/>
                <a:uLnTx/>
                <a:uFillTx/>
                <a:latin typeface="Arial" panose="020B0604020202020204"/>
                <a:ea typeface="+mn-ea"/>
                <a:cs typeface="+mn-cs"/>
              </a:rPr>
              <a:t>Contract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[PET contract between NHSE and PET Supplier]</a:t>
            </a:r>
          </a:p>
        </p:txBody>
      </p:sp>
      <p:sp>
        <p:nvSpPr>
          <p:cNvPr id="21" name="TextBox 20">
            <a:extLst>
              <a:ext uri="{FF2B5EF4-FFF2-40B4-BE49-F238E27FC236}">
                <a16:creationId xmlns:a16="http://schemas.microsoft.com/office/drawing/2014/main" id="{1BA5A957-A6A4-3310-1506-C5246EA4D159}"/>
              </a:ext>
            </a:extLst>
          </p:cNvPr>
          <p:cNvSpPr txBox="1"/>
          <p:nvPr/>
        </p:nvSpPr>
        <p:spPr>
          <a:xfrm>
            <a:off x="453235" y="5430365"/>
            <a:ext cx="2353098" cy="600164"/>
          </a:xfrm>
          <a:prstGeom prst="rect">
            <a:avLst/>
          </a:prstGeom>
          <a:noFill/>
        </p:spPr>
        <p:txBody>
          <a:bodyPr wrap="squar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425563"/>
                </a:solidFill>
                <a:effectLst/>
                <a:uLnTx/>
                <a:uFillTx/>
                <a:latin typeface="Arial" panose="020B0604020202020204"/>
                <a:ea typeface="+mn-ea"/>
                <a:cs typeface="+mn-cs"/>
              </a:rPr>
              <a:t>Each Trust / ICB will be encouraged to adopt the standardised Annex / DPIA templates*.</a:t>
            </a:r>
          </a:p>
        </p:txBody>
      </p:sp>
      <p:sp>
        <p:nvSpPr>
          <p:cNvPr id="22" name="Rectangle 21">
            <a:extLst>
              <a:ext uri="{FF2B5EF4-FFF2-40B4-BE49-F238E27FC236}">
                <a16:creationId xmlns:a16="http://schemas.microsoft.com/office/drawing/2014/main" id="{A714B0E0-7AFC-6899-6C89-7805287C1124}"/>
              </a:ext>
            </a:extLst>
          </p:cNvPr>
          <p:cNvSpPr/>
          <p:nvPr/>
        </p:nvSpPr>
        <p:spPr>
          <a:xfrm>
            <a:off x="4065626" y="4942694"/>
            <a:ext cx="1502907" cy="363998"/>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 (1)</a:t>
            </a:r>
          </a:p>
        </p:txBody>
      </p:sp>
      <p:sp>
        <p:nvSpPr>
          <p:cNvPr id="23" name="Rectangle 22">
            <a:extLst>
              <a:ext uri="{FF2B5EF4-FFF2-40B4-BE49-F238E27FC236}">
                <a16:creationId xmlns:a16="http://schemas.microsoft.com/office/drawing/2014/main" id="{7AFE1B2E-5FA3-DF4F-4263-F630659BF9B0}"/>
              </a:ext>
            </a:extLst>
          </p:cNvPr>
          <p:cNvSpPr/>
          <p:nvPr/>
        </p:nvSpPr>
        <p:spPr>
          <a:xfrm>
            <a:off x="5688387" y="4942694"/>
            <a:ext cx="1502907" cy="363998"/>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 (2)</a:t>
            </a:r>
          </a:p>
        </p:txBody>
      </p:sp>
      <p:sp>
        <p:nvSpPr>
          <p:cNvPr id="24" name="Rectangle 23">
            <a:extLst>
              <a:ext uri="{FF2B5EF4-FFF2-40B4-BE49-F238E27FC236}">
                <a16:creationId xmlns:a16="http://schemas.microsoft.com/office/drawing/2014/main" id="{89EE2DA6-153F-939D-4E99-AB29B0C62349}"/>
              </a:ext>
            </a:extLst>
          </p:cNvPr>
          <p:cNvSpPr/>
          <p:nvPr/>
        </p:nvSpPr>
        <p:spPr>
          <a:xfrm>
            <a:off x="7431001" y="4942694"/>
            <a:ext cx="1502907" cy="363998"/>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 (3)</a:t>
            </a:r>
          </a:p>
        </p:txBody>
      </p:sp>
      <p:sp>
        <p:nvSpPr>
          <p:cNvPr id="25" name="Rectangle 24">
            <a:extLst>
              <a:ext uri="{FF2B5EF4-FFF2-40B4-BE49-F238E27FC236}">
                <a16:creationId xmlns:a16="http://schemas.microsoft.com/office/drawing/2014/main" id="{E434CF6C-380C-8F3E-EAF6-5C6EC7D1A2BC}"/>
              </a:ext>
            </a:extLst>
          </p:cNvPr>
          <p:cNvSpPr/>
          <p:nvPr/>
        </p:nvSpPr>
        <p:spPr>
          <a:xfrm>
            <a:off x="9146171" y="4942694"/>
            <a:ext cx="1502907" cy="363998"/>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a:t>
            </a:r>
          </a:p>
        </p:txBody>
      </p:sp>
      <p:sp>
        <p:nvSpPr>
          <p:cNvPr id="26" name="TextBox 25">
            <a:extLst>
              <a:ext uri="{FF2B5EF4-FFF2-40B4-BE49-F238E27FC236}">
                <a16:creationId xmlns:a16="http://schemas.microsoft.com/office/drawing/2014/main" id="{F6801DD2-AD0F-ABE4-3FB9-B94DEFD06FD0}"/>
              </a:ext>
            </a:extLst>
          </p:cNvPr>
          <p:cNvSpPr txBox="1"/>
          <p:nvPr/>
        </p:nvSpPr>
        <p:spPr>
          <a:xfrm>
            <a:off x="4999637" y="1451016"/>
            <a:ext cx="6463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a:ln>
                  <a:noFill/>
                </a:ln>
                <a:solidFill>
                  <a:prstClr val="black"/>
                </a:solidFill>
                <a:effectLst/>
                <a:uLnTx/>
                <a:uFillTx/>
                <a:latin typeface="Arial" panose="020B0604020202020204"/>
                <a:ea typeface="+mn-ea"/>
                <a:cs typeface="+mn-cs"/>
              </a:rPr>
              <a:t>FDP</a:t>
            </a:r>
          </a:p>
        </p:txBody>
      </p:sp>
      <p:sp>
        <p:nvSpPr>
          <p:cNvPr id="27" name="TextBox 26">
            <a:extLst>
              <a:ext uri="{FF2B5EF4-FFF2-40B4-BE49-F238E27FC236}">
                <a16:creationId xmlns:a16="http://schemas.microsoft.com/office/drawing/2014/main" id="{B947272B-6805-FE3A-9DA0-70AC756774A1}"/>
              </a:ext>
            </a:extLst>
          </p:cNvPr>
          <p:cNvSpPr txBox="1"/>
          <p:nvPr/>
        </p:nvSpPr>
        <p:spPr>
          <a:xfrm>
            <a:off x="453234" y="6404135"/>
            <a:ext cx="8269991" cy="261610"/>
          </a:xfrm>
          <a:prstGeom prst="rect">
            <a:avLst/>
          </a:prstGeom>
          <a:noFill/>
        </p:spPr>
        <p:txBody>
          <a:bodyPr wrap="squar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0" cap="none" spc="0" normalizeH="0" baseline="0" noProof="0">
                <a:ln>
                  <a:noFill/>
                </a:ln>
                <a:solidFill>
                  <a:srgbClr val="425563"/>
                </a:solidFill>
                <a:effectLst/>
                <a:uLnTx/>
                <a:uFillTx/>
                <a:latin typeface="Arial" panose="020B0604020202020204"/>
                <a:ea typeface="+mn-ea"/>
                <a:cs typeface="+mn-cs"/>
              </a:rPr>
              <a:t>*N.B. it is within the Trust / ICB’s discretion whether to adapt the Annex / DPIA</a:t>
            </a:r>
          </a:p>
        </p:txBody>
      </p:sp>
      <p:sp>
        <p:nvSpPr>
          <p:cNvPr id="28" name="TextBox 27">
            <a:extLst>
              <a:ext uri="{FF2B5EF4-FFF2-40B4-BE49-F238E27FC236}">
                <a16:creationId xmlns:a16="http://schemas.microsoft.com/office/drawing/2014/main" id="{5FDBC1E9-ED1A-4310-239B-3D22418D4F00}"/>
              </a:ext>
            </a:extLst>
          </p:cNvPr>
          <p:cNvSpPr txBox="1"/>
          <p:nvPr/>
        </p:nvSpPr>
        <p:spPr>
          <a:xfrm>
            <a:off x="9619138" y="1451016"/>
            <a:ext cx="63350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a:ln>
                  <a:noFill/>
                </a:ln>
                <a:solidFill>
                  <a:prstClr val="black"/>
                </a:solidFill>
                <a:effectLst/>
                <a:uLnTx/>
                <a:uFillTx/>
                <a:latin typeface="Arial" panose="020B0604020202020204"/>
                <a:ea typeface="+mn-ea"/>
                <a:cs typeface="+mn-cs"/>
              </a:rPr>
              <a:t>PET</a:t>
            </a:r>
          </a:p>
        </p:txBody>
      </p:sp>
      <p:sp>
        <p:nvSpPr>
          <p:cNvPr id="29" name="Rectangle 28">
            <a:extLst>
              <a:ext uri="{FF2B5EF4-FFF2-40B4-BE49-F238E27FC236}">
                <a16:creationId xmlns:a16="http://schemas.microsoft.com/office/drawing/2014/main" id="{E0F3E4DE-07FB-3E2C-7783-2BF8088C86CC}"/>
              </a:ext>
            </a:extLst>
          </p:cNvPr>
          <p:cNvSpPr/>
          <p:nvPr/>
        </p:nvSpPr>
        <p:spPr>
          <a:xfrm>
            <a:off x="238480" y="2503965"/>
            <a:ext cx="11429995" cy="3651426"/>
          </a:xfrm>
          <a:prstGeom prst="rect">
            <a:avLst/>
          </a:prstGeom>
          <a:noFill/>
          <a:ln w="38100" cap="flat" cmpd="sng" algn="ctr">
            <a:solidFill>
              <a:srgbClr val="7030A0"/>
            </a:solidFill>
            <a:prstDash val="solid"/>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0" cap="none" spc="0" normalizeH="0" baseline="0" noProof="0">
                <a:ln>
                  <a:noFill/>
                </a:ln>
                <a:solidFill>
                  <a:srgbClr val="7030A0"/>
                </a:solidFill>
                <a:effectLst/>
                <a:uLnTx/>
                <a:uFillTx/>
                <a:latin typeface="Arial" panose="020B0604020202020204"/>
                <a:ea typeface="+mn-ea"/>
                <a:cs typeface="+mn-cs"/>
              </a:rPr>
              <a:t>Exists per Trust / ICB</a:t>
            </a:r>
          </a:p>
        </p:txBody>
      </p:sp>
      <p:sp>
        <p:nvSpPr>
          <p:cNvPr id="30" name="Rectangle 29">
            <a:extLst>
              <a:ext uri="{FF2B5EF4-FFF2-40B4-BE49-F238E27FC236}">
                <a16:creationId xmlns:a16="http://schemas.microsoft.com/office/drawing/2014/main" id="{2D17EABE-835F-C896-309E-42AEFBEA7635}"/>
              </a:ext>
            </a:extLst>
          </p:cNvPr>
          <p:cNvSpPr/>
          <p:nvPr/>
        </p:nvSpPr>
        <p:spPr>
          <a:xfrm>
            <a:off x="8334057" y="2691161"/>
            <a:ext cx="3224809" cy="413326"/>
          </a:xfrm>
          <a:prstGeom prst="rect">
            <a:avLst/>
          </a:prstGeom>
          <a:solidFill>
            <a:sysClr val="windowText" lastClr="000000">
              <a:lumMod val="50000"/>
              <a:lumOff val="50000"/>
            </a:sys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PET</a:t>
            </a:r>
            <a:b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br>
            <a:r>
              <a:rPr kumimoji="0" lang="en-GB" sz="1100" b="0" i="0" u="none" strike="noStrike" kern="0" cap="none" spc="0" normalizeH="0" baseline="0" noProof="0">
                <a:ln>
                  <a:noFill/>
                </a:ln>
                <a:solidFill>
                  <a:prstClr val="white"/>
                </a:solidFill>
                <a:effectLst/>
                <a:uLnTx/>
                <a:uFillTx/>
                <a:latin typeface="Arial" panose="020B0604020202020204"/>
                <a:ea typeface="+mn-ea"/>
                <a:cs typeface="+mn-cs"/>
              </a:rPr>
              <a:t>DPIA (B)</a:t>
            </a:r>
          </a:p>
        </p:txBody>
      </p:sp>
      <p:cxnSp>
        <p:nvCxnSpPr>
          <p:cNvPr id="31" name="Straight Connector 30">
            <a:extLst>
              <a:ext uri="{FF2B5EF4-FFF2-40B4-BE49-F238E27FC236}">
                <a16:creationId xmlns:a16="http://schemas.microsoft.com/office/drawing/2014/main" id="{100D248E-A3DD-2D4C-8357-6F0CD996AF67}"/>
              </a:ext>
            </a:extLst>
          </p:cNvPr>
          <p:cNvCxnSpPr>
            <a:cxnSpLocks/>
          </p:cNvCxnSpPr>
          <p:nvPr/>
        </p:nvCxnSpPr>
        <p:spPr>
          <a:xfrm>
            <a:off x="8111589" y="1939359"/>
            <a:ext cx="0" cy="1083848"/>
          </a:xfrm>
          <a:prstGeom prst="line">
            <a:avLst/>
          </a:prstGeom>
          <a:noFill/>
          <a:ln w="19050" cap="flat" cmpd="sng" algn="ctr">
            <a:solidFill>
              <a:srgbClr val="005EB8">
                <a:lumMod val="20000"/>
                <a:lumOff val="80000"/>
              </a:srgbClr>
            </a:solidFill>
            <a:prstDash val="dash"/>
            <a:miter lim="800000"/>
          </a:ln>
          <a:effectLst/>
        </p:spPr>
      </p:cxnSp>
    </p:spTree>
    <p:extLst>
      <p:ext uri="{BB962C8B-B14F-4D97-AF65-F5344CB8AC3E}">
        <p14:creationId xmlns:p14="http://schemas.microsoft.com/office/powerpoint/2010/main" val="1516180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09D125-28C4-B3BF-60C8-307D25C71A93}"/>
              </a:ext>
            </a:extLst>
          </p:cNvPr>
          <p:cNvSpPr>
            <a:spLocks noGrp="1"/>
          </p:cNvSpPr>
          <p:nvPr>
            <p:ph type="body" sz="quarter" idx="13"/>
          </p:nvPr>
        </p:nvSpPr>
        <p:spPr>
          <a:xfrm>
            <a:off x="469300" y="1297186"/>
            <a:ext cx="10445748" cy="462017"/>
          </a:xfrm>
        </p:spPr>
        <p:txBody>
          <a:bodyPr/>
          <a:lstStyle/>
          <a:p>
            <a:r>
              <a:rPr lang="en-GB" dirty="0"/>
              <a:t>IG items status update</a:t>
            </a:r>
          </a:p>
        </p:txBody>
      </p:sp>
      <p:sp>
        <p:nvSpPr>
          <p:cNvPr id="4" name="Title 3">
            <a:extLst>
              <a:ext uri="{FF2B5EF4-FFF2-40B4-BE49-F238E27FC236}">
                <a16:creationId xmlns:a16="http://schemas.microsoft.com/office/drawing/2014/main" id="{961710A4-C865-181D-420E-B1A5026B20E7}"/>
              </a:ext>
            </a:extLst>
          </p:cNvPr>
          <p:cNvSpPr>
            <a:spLocks noGrp="1"/>
          </p:cNvSpPr>
          <p:nvPr>
            <p:ph type="title"/>
          </p:nvPr>
        </p:nvSpPr>
        <p:spPr/>
        <p:txBody>
          <a:bodyPr/>
          <a:lstStyle/>
          <a:p>
            <a:r>
              <a:rPr lang="en-GB" dirty="0"/>
              <a:t>FDP Transition IG Updates</a:t>
            </a:r>
          </a:p>
        </p:txBody>
      </p:sp>
      <p:sp>
        <p:nvSpPr>
          <p:cNvPr id="6" name="TextBox 5">
            <a:extLst>
              <a:ext uri="{FF2B5EF4-FFF2-40B4-BE49-F238E27FC236}">
                <a16:creationId xmlns:a16="http://schemas.microsoft.com/office/drawing/2014/main" id="{75F21F92-0D0B-3614-182C-5961FA2FA3EC}"/>
              </a:ext>
            </a:extLst>
          </p:cNvPr>
          <p:cNvSpPr txBox="1"/>
          <p:nvPr/>
        </p:nvSpPr>
        <p:spPr>
          <a:xfrm>
            <a:off x="469300" y="1759203"/>
            <a:ext cx="11253400" cy="369331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Draft MOU and DPA Shared with participating organisations –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Completed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DocuSign signatories from organisation shared with FDP Programme –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Completed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DocuSign documents shared with organisation:</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err="1">
                <a:ln>
                  <a:noFill/>
                </a:ln>
                <a:solidFill>
                  <a:srgbClr val="231F20"/>
                </a:solidFill>
                <a:effectLst/>
                <a:uLnTx/>
                <a:uFillTx/>
                <a:latin typeface="Arial" panose="020B0604020202020204"/>
                <a:ea typeface="+mn-ea"/>
                <a:cs typeface="+mn-cs"/>
              </a:rPr>
              <a:t>Mou</a:t>
            </a: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 Sent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 Completed</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Palantir DPA Sent –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In progress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IQVIA DPA Sent –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Completed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Supplementary IG Documentation shared with organisation:</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IG Framework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 Completed</a:t>
            </a:r>
            <a:endPar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Overarching FDP DPIA -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Completed</a:t>
            </a:r>
            <a:endPar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Product Specific DPIAs, privacy notices and DPA annexes: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kern="1200" cap="none" spc="0" normalizeH="0" baseline="0" noProof="0" dirty="0">
                <a:ln>
                  <a:noFill/>
                </a:ln>
                <a:solidFill>
                  <a:srgbClr val="231F20"/>
                </a:solidFill>
                <a:effectLst/>
                <a:uLnTx/>
                <a:uFillTx/>
                <a:latin typeface="Arial" panose="020B0604020202020204"/>
                <a:ea typeface="+mn-ea"/>
                <a:cs typeface="+mn-cs"/>
              </a:rPr>
              <a:t>IP - </a:t>
            </a:r>
            <a:r>
              <a:rPr kumimoji="0" lang="en-GB" sz="1800" b="1" i="0" u="none" kern="1200" cap="none" spc="0" normalizeH="0" baseline="0" noProof="0" dirty="0">
                <a:ln>
                  <a:noFill/>
                </a:ln>
                <a:solidFill>
                  <a:srgbClr val="231F20"/>
                </a:solidFill>
                <a:effectLst/>
                <a:uLnTx/>
                <a:uFillTx/>
                <a:latin typeface="Arial" panose="020B0604020202020204"/>
                <a:ea typeface="+mn-ea"/>
                <a:cs typeface="+mn-cs"/>
              </a:rPr>
              <a:t>Completed</a:t>
            </a:r>
            <a:endParaRPr kumimoji="0" lang="en-GB" sz="1800" b="0" i="0" u="none" kern="1200" cap="none" spc="0" normalizeH="0" baseline="0" noProof="0" dirty="0">
              <a:ln>
                <a:noFill/>
              </a:ln>
              <a:solidFill>
                <a:srgbClr val="231F20"/>
              </a:solidFill>
              <a:effectLst/>
              <a:uLnTx/>
              <a:uFillTx/>
              <a:latin typeface="Arial" panose="020B0604020202020204"/>
              <a:ea typeface="+mn-ea"/>
              <a:cs typeface="+mn-cs"/>
            </a:endParaRP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kern="1200" cap="none" spc="0" normalizeH="0" baseline="0" noProof="0" dirty="0">
                <a:ln>
                  <a:noFill/>
                </a:ln>
                <a:solidFill>
                  <a:srgbClr val="231F20"/>
                </a:solidFill>
                <a:effectLst/>
                <a:uLnTx/>
                <a:uFillTx/>
                <a:latin typeface="Arial" panose="020B0604020202020204"/>
                <a:ea typeface="+mn-ea"/>
                <a:cs typeface="+mn-cs"/>
              </a:rPr>
              <a:t>OP – </a:t>
            </a:r>
            <a:r>
              <a:rPr kumimoji="0" lang="en-GB" sz="1800" b="1" i="0" u="none" kern="1200" cap="none" spc="0" normalizeH="0" baseline="0" noProof="0" dirty="0">
                <a:ln>
                  <a:noFill/>
                </a:ln>
                <a:solidFill>
                  <a:srgbClr val="231F20"/>
                </a:solidFill>
                <a:effectLst/>
                <a:uLnTx/>
                <a:uFillTx/>
                <a:latin typeface="Arial" panose="020B0604020202020204"/>
                <a:ea typeface="+mn-ea"/>
                <a:cs typeface="+mn-cs"/>
              </a:rPr>
              <a:t>Completed</a:t>
            </a:r>
            <a:endParaRPr kumimoji="0" lang="en-GB" sz="1800" b="0" i="0" u="none" kern="1200" cap="none" spc="0" normalizeH="0" baseline="0" noProof="0" dirty="0">
              <a:ln>
                <a:noFill/>
              </a:ln>
              <a:solidFill>
                <a:srgbClr val="231F20"/>
              </a:solidFill>
              <a:effectLst/>
              <a:uLnTx/>
              <a:uFillTx/>
              <a:latin typeface="Arial" panose="020B0604020202020204"/>
              <a:ea typeface="+mn-ea"/>
              <a:cs typeface="+mn-cs"/>
            </a:endParaRP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kern="1200" cap="none" spc="0" normalizeH="0" baseline="0" noProof="0" dirty="0">
                <a:ln>
                  <a:noFill/>
                </a:ln>
                <a:solidFill>
                  <a:srgbClr val="231F20"/>
                </a:solidFill>
                <a:effectLst/>
                <a:uLnTx/>
                <a:uFillTx/>
                <a:latin typeface="Arial" panose="020B0604020202020204"/>
                <a:ea typeface="+mn-ea"/>
                <a:cs typeface="+mn-cs"/>
              </a:rPr>
              <a:t>RTT –</a:t>
            </a:r>
            <a:r>
              <a:rPr kumimoji="0" lang="en-GB" sz="1800" b="1" i="0" u="none" kern="1200" cap="none" spc="0" normalizeH="0" baseline="0" noProof="0" dirty="0">
                <a:ln>
                  <a:noFill/>
                </a:ln>
                <a:solidFill>
                  <a:srgbClr val="231F20"/>
                </a:solidFill>
                <a:effectLst/>
                <a:uLnTx/>
                <a:uFillTx/>
                <a:latin typeface="Arial" panose="020B0604020202020204"/>
                <a:ea typeface="+mn-ea"/>
                <a:cs typeface="+mn-cs"/>
              </a:rPr>
              <a:t> Completed</a:t>
            </a:r>
          </a:p>
        </p:txBody>
      </p:sp>
    </p:spTree>
    <p:extLst>
      <p:ext uri="{BB962C8B-B14F-4D97-AF65-F5344CB8AC3E}">
        <p14:creationId xmlns:p14="http://schemas.microsoft.com/office/powerpoint/2010/main" val="2192933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1A9CC1-2698-4EB5-2737-CF06D32DD636}"/>
              </a:ext>
            </a:extLst>
          </p:cNvPr>
          <p:cNvSpPr>
            <a:spLocks noGrp="1"/>
          </p:cNvSpPr>
          <p:nvPr>
            <p:ph type="body" sz="quarter" idx="13"/>
          </p:nvPr>
        </p:nvSpPr>
        <p:spPr>
          <a:xfrm>
            <a:off x="432000" y="1297186"/>
            <a:ext cx="11050700" cy="462017"/>
          </a:xfrm>
        </p:spPr>
        <p:txBody>
          <a:bodyPr/>
          <a:lstStyle/>
          <a:p>
            <a:r>
              <a:rPr lang="en-GB" dirty="0"/>
              <a:t>Outstanding Activities</a:t>
            </a:r>
          </a:p>
        </p:txBody>
      </p:sp>
      <p:sp>
        <p:nvSpPr>
          <p:cNvPr id="4" name="Title 3">
            <a:extLst>
              <a:ext uri="{FF2B5EF4-FFF2-40B4-BE49-F238E27FC236}">
                <a16:creationId xmlns:a16="http://schemas.microsoft.com/office/drawing/2014/main" id="{50EAEB2E-C14E-37B6-9D82-0591620593C5}"/>
              </a:ext>
            </a:extLst>
          </p:cNvPr>
          <p:cNvSpPr>
            <a:spLocks noGrp="1"/>
          </p:cNvSpPr>
          <p:nvPr>
            <p:ph type="title"/>
          </p:nvPr>
        </p:nvSpPr>
        <p:spPr/>
        <p:txBody>
          <a:bodyPr/>
          <a:lstStyle/>
          <a:p>
            <a:r>
              <a:rPr lang="en-GB" dirty="0"/>
              <a:t>FDP Transition IG Updates</a:t>
            </a:r>
          </a:p>
        </p:txBody>
      </p:sp>
      <p:sp>
        <p:nvSpPr>
          <p:cNvPr id="5" name="TextBox 4">
            <a:extLst>
              <a:ext uri="{FF2B5EF4-FFF2-40B4-BE49-F238E27FC236}">
                <a16:creationId xmlns:a16="http://schemas.microsoft.com/office/drawing/2014/main" id="{117F559B-BB3B-F16E-937D-76AAE606F0E7}"/>
              </a:ext>
            </a:extLst>
          </p:cNvPr>
          <p:cNvSpPr txBox="1"/>
          <p:nvPr/>
        </p:nvSpPr>
        <p:spPr>
          <a:xfrm>
            <a:off x="539015" y="1838425"/>
            <a:ext cx="11088000" cy="3262432"/>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u="sng" dirty="0">
                <a:solidFill>
                  <a:srgbClr val="231F20"/>
                </a:solidFill>
                <a:latin typeface="Arial" panose="020B0604020202020204"/>
              </a:rPr>
              <a:t>DocuSign </a:t>
            </a:r>
            <a:r>
              <a:rPr kumimoji="0" lang="en-GB" sz="2000" b="0" i="0" u="sng" strike="noStrike" kern="1200" cap="none" spc="0" normalizeH="0" baseline="0" noProof="0" dirty="0">
                <a:ln>
                  <a:noFill/>
                </a:ln>
                <a:solidFill>
                  <a:srgbClr val="231F20"/>
                </a:solidFill>
                <a:effectLst/>
                <a:uLnTx/>
                <a:uFillTx/>
                <a:latin typeface="Arial" panose="020B0604020202020204"/>
                <a:ea typeface="+mn-ea"/>
                <a:cs typeface="+mn-cs"/>
              </a:rPr>
              <a:t>Palantir DPA</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rgbClr val="231F20"/>
                </a:solidFill>
                <a:latin typeface="Arial" panose="020B0604020202020204"/>
              </a:rPr>
              <a:t>The MOU and IQVIA DPA have been issued on DocuSign on 28/03/24 and 05/04/24 respectively.</a:t>
            </a:r>
          </a:p>
          <a:p>
            <a:pPr marL="1257300" lvl="2" indent="-342900">
              <a:buFont typeface="Arial" panose="020B0604020202020204" pitchFamily="34" charset="0"/>
              <a:buChar char="•"/>
              <a:defRPr/>
            </a:pPr>
            <a:r>
              <a:rPr kumimoji="0" lang="en-GB" b="0" i="0" u="none" strike="noStrike" kern="1200" cap="none" spc="0" normalizeH="0" baseline="0" noProof="0" dirty="0">
                <a:ln>
                  <a:noFill/>
                </a:ln>
                <a:solidFill>
                  <a:srgbClr val="231F20"/>
                </a:solidFill>
                <a:effectLst/>
                <a:uLnTx/>
                <a:uFillTx/>
                <a:latin typeface="Arial" panose="020B0604020202020204"/>
                <a:ea typeface="+mn-ea"/>
                <a:cs typeface="+mn-cs"/>
              </a:rPr>
              <a:t>These will need to be signed and returned before the final DocuSign doc, the Palantir DPA, is issued.</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Palantir will sign the DocuSign process last,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once there has been confirmation in DocuSign that the MOU between NHS E and the Organisation has taken place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sng" strike="noStrike" kern="1200" cap="none" spc="0" normalizeH="0" baseline="0" noProof="0" dirty="0">
                <a:ln>
                  <a:noFill/>
                </a:ln>
                <a:solidFill>
                  <a:srgbClr val="231F20"/>
                </a:solidFill>
                <a:effectLst/>
                <a:uLnTx/>
                <a:uFillTx/>
                <a:latin typeface="Arial" panose="020B0604020202020204"/>
                <a:ea typeface="+mn-ea"/>
                <a:cs typeface="+mn-cs"/>
              </a:rPr>
              <a:t>CCS DPIA, Privacy notice and DPA annex</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CCS IG docs were approved by DDG and communicated in early April.</a:t>
            </a:r>
            <a:endParaRPr lang="en-GB" b="1" dirty="0">
              <a:solidFill>
                <a:srgbClr val="231F20"/>
              </a:solidFill>
              <a:latin typeface="Arial" panose="020B0604020202020204"/>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solidFill>
                  <a:srgbClr val="231F20"/>
                </a:solidFill>
                <a:latin typeface="Arial" panose="020B0604020202020204"/>
              </a:rPr>
              <a:t>Formal DPIA approvals from the trust will be required</a:t>
            </a:r>
            <a:r>
              <a:rPr lang="en-GB" dirty="0">
                <a:solidFill>
                  <a:srgbClr val="231F20"/>
                </a:solidFill>
                <a:latin typeface="Arial" panose="020B0604020202020204"/>
              </a:rPr>
              <a:t>, along with the above DocuSign elements, for Transition IG activities to be completed.</a:t>
            </a:r>
          </a:p>
        </p:txBody>
      </p:sp>
    </p:spTree>
    <p:extLst>
      <p:ext uri="{BB962C8B-B14F-4D97-AF65-F5344CB8AC3E}">
        <p14:creationId xmlns:p14="http://schemas.microsoft.com/office/powerpoint/2010/main" val="972724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4C332C-54BA-FB4E-5B7F-87526DBD55AA}"/>
              </a:ext>
            </a:extLst>
          </p:cNvPr>
          <p:cNvSpPr>
            <a:spLocks noGrp="1"/>
          </p:cNvSpPr>
          <p:nvPr>
            <p:ph type="title"/>
          </p:nvPr>
        </p:nvSpPr>
        <p:spPr>
          <a:xfrm>
            <a:off x="432000" y="129036"/>
            <a:ext cx="11404154" cy="865186"/>
          </a:xfrm>
        </p:spPr>
        <p:txBody>
          <a:bodyPr/>
          <a:lstStyle/>
          <a:p>
            <a:r>
              <a:rPr lang="en-GB" dirty="0"/>
              <a:t>FDP Transition Technical Next steps</a:t>
            </a:r>
          </a:p>
        </p:txBody>
      </p:sp>
      <p:sp>
        <p:nvSpPr>
          <p:cNvPr id="5" name="TextBox 4">
            <a:extLst>
              <a:ext uri="{FF2B5EF4-FFF2-40B4-BE49-F238E27FC236}">
                <a16:creationId xmlns:a16="http://schemas.microsoft.com/office/drawing/2014/main" id="{8F144B23-B4AF-CFB1-AD39-B23601A22E11}"/>
              </a:ext>
            </a:extLst>
          </p:cNvPr>
          <p:cNvSpPr txBox="1"/>
          <p:nvPr/>
        </p:nvSpPr>
        <p:spPr>
          <a:xfrm>
            <a:off x="238256" y="772778"/>
            <a:ext cx="110880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425563"/>
                </a:solidFill>
                <a:effectLst/>
                <a:uLnTx/>
                <a:uFillTx/>
                <a:latin typeface="Arial" panose="020B0604020202020204"/>
                <a:ea typeface="+mn-ea"/>
                <a:cs typeface="+mn-cs"/>
              </a:rPr>
              <a:t>The Following Activities will need to be completed by the participating organisation, with Palantir Support</a:t>
            </a:r>
          </a:p>
        </p:txBody>
      </p:sp>
      <p:graphicFrame>
        <p:nvGraphicFramePr>
          <p:cNvPr id="6" name="Table 5">
            <a:extLst>
              <a:ext uri="{FF2B5EF4-FFF2-40B4-BE49-F238E27FC236}">
                <a16:creationId xmlns:a16="http://schemas.microsoft.com/office/drawing/2014/main" id="{C3EF1175-8642-D425-E9F9-6A99D0ECD083}"/>
              </a:ext>
            </a:extLst>
          </p:cNvPr>
          <p:cNvGraphicFramePr>
            <a:graphicFrameLocks noGrp="1"/>
          </p:cNvGraphicFramePr>
          <p:nvPr>
            <p:extLst>
              <p:ext uri="{D42A27DB-BD31-4B8C-83A1-F6EECF244321}">
                <p14:modId xmlns:p14="http://schemas.microsoft.com/office/powerpoint/2010/main" val="3207474899"/>
              </p:ext>
            </p:extLst>
          </p:nvPr>
        </p:nvGraphicFramePr>
        <p:xfrm>
          <a:off x="459542" y="2135115"/>
          <a:ext cx="5327602" cy="3281773"/>
        </p:xfrm>
        <a:graphic>
          <a:graphicData uri="http://schemas.openxmlformats.org/drawingml/2006/table">
            <a:tbl>
              <a:tblPr firstRow="1" firstCol="1" bandRow="1">
                <a:tableStyleId>{5C22544A-7EE6-4342-B048-85BDC9FD1C3A}</a:tableStyleId>
              </a:tblPr>
              <a:tblGrid>
                <a:gridCol w="410473">
                  <a:extLst>
                    <a:ext uri="{9D8B030D-6E8A-4147-A177-3AD203B41FA5}">
                      <a16:colId xmlns:a16="http://schemas.microsoft.com/office/drawing/2014/main" val="1849501722"/>
                    </a:ext>
                  </a:extLst>
                </a:gridCol>
                <a:gridCol w="4917129">
                  <a:extLst>
                    <a:ext uri="{9D8B030D-6E8A-4147-A177-3AD203B41FA5}">
                      <a16:colId xmlns:a16="http://schemas.microsoft.com/office/drawing/2014/main" val="2625399217"/>
                    </a:ext>
                  </a:extLst>
                </a:gridCol>
              </a:tblGrid>
              <a:tr h="655546">
                <a:tc>
                  <a:txBody>
                    <a:bodyPr/>
                    <a:lstStyle/>
                    <a:p>
                      <a:pPr fontAlgn="base"/>
                      <a:r>
                        <a:rPr lang="en-US" sz="1600" dirty="0">
                          <a:solidFill>
                            <a:schemeClr val="bg1"/>
                          </a:solidFill>
                          <a:effectLst/>
                        </a:rPr>
                        <a:t>No.</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bg1"/>
                          </a:solidFill>
                          <a:effectLst/>
                        </a:rPr>
                        <a:t>Activities</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3482451011"/>
                  </a:ext>
                </a:extLst>
              </a:tr>
              <a:tr h="327773">
                <a:tc>
                  <a:txBody>
                    <a:bodyPr/>
                    <a:lstStyle/>
                    <a:p>
                      <a:pPr algn="ctr" fontAlgn="base"/>
                      <a:r>
                        <a:rPr lang="en-US" sz="1600">
                          <a:solidFill>
                            <a:schemeClr val="bg1"/>
                          </a:solidFill>
                          <a:effectLst/>
                        </a:rPr>
                        <a:t>1</a:t>
                      </a:r>
                      <a:r>
                        <a:rPr lang="en-GB" sz="1600">
                          <a:solidFill>
                            <a:schemeClr val="bg1"/>
                          </a:solidFill>
                          <a:effectLst/>
                        </a:rPr>
                        <a:t> </a:t>
                      </a:r>
                      <a:endParaRPr lang="en-GB" sz="16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tx1"/>
                          </a:solidFill>
                          <a:effectLst/>
                        </a:rPr>
                        <a:t>Permission structure alignment</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323598637"/>
                  </a:ext>
                </a:extLst>
              </a:tr>
              <a:tr h="327773">
                <a:tc>
                  <a:txBody>
                    <a:bodyPr/>
                    <a:lstStyle/>
                    <a:p>
                      <a:pPr algn="ctr" fontAlgn="base"/>
                      <a:r>
                        <a:rPr lang="en-US" sz="1600" dirty="0">
                          <a:solidFill>
                            <a:schemeClr val="bg1"/>
                          </a:solidFill>
                          <a:effectLst/>
                        </a:rPr>
                        <a:t>2</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tx1"/>
                          </a:solidFill>
                          <a:effectLst/>
                        </a:rPr>
                        <a:t>Project structure alignment</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8085591"/>
                  </a:ext>
                </a:extLst>
              </a:tr>
              <a:tr h="327773">
                <a:tc>
                  <a:txBody>
                    <a:bodyPr/>
                    <a:lstStyle/>
                    <a:p>
                      <a:pPr algn="ctr" fontAlgn="base"/>
                      <a:r>
                        <a:rPr lang="en-US" sz="1600" dirty="0">
                          <a:solidFill>
                            <a:schemeClr val="bg1"/>
                          </a:solidFill>
                          <a:effectLst/>
                        </a:rPr>
                        <a:t>3</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a:solidFill>
                            <a:schemeClr val="tx1"/>
                          </a:solidFill>
                          <a:effectLst/>
                        </a:rPr>
                        <a:t>Support Centre on latest version</a:t>
                      </a:r>
                      <a:r>
                        <a:rPr lang="en-GB" sz="1600">
                          <a:solidFill>
                            <a:schemeClr val="tx1"/>
                          </a:solidFill>
                          <a:effectLst/>
                        </a:rPr>
                        <a:t> </a:t>
                      </a:r>
                      <a:endParaRPr lang="en-GB" sz="160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365700561"/>
                  </a:ext>
                </a:extLst>
              </a:tr>
              <a:tr h="327773">
                <a:tc>
                  <a:txBody>
                    <a:bodyPr/>
                    <a:lstStyle/>
                    <a:p>
                      <a:pPr algn="ctr" fontAlgn="base"/>
                      <a:r>
                        <a:rPr lang="en-US" sz="1600" dirty="0">
                          <a:solidFill>
                            <a:schemeClr val="bg1"/>
                          </a:solidFill>
                          <a:effectLst/>
                        </a:rPr>
                        <a:t>4</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tx1"/>
                          </a:solidFill>
                          <a:effectLst/>
                        </a:rPr>
                        <a:t>User Management Application installed </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745609646"/>
                  </a:ext>
                </a:extLst>
              </a:tr>
              <a:tr h="327773">
                <a:tc>
                  <a:txBody>
                    <a:bodyPr/>
                    <a:lstStyle/>
                    <a:p>
                      <a:pPr algn="ctr" fontAlgn="base"/>
                      <a:r>
                        <a:rPr lang="en-US" sz="1600" dirty="0">
                          <a:solidFill>
                            <a:schemeClr val="bg1"/>
                          </a:solidFill>
                          <a:effectLst/>
                        </a:rPr>
                        <a:t>5</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tx1"/>
                          </a:solidFill>
                          <a:effectLst/>
                        </a:rPr>
                        <a:t>Core Capabilities available on tenant</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075459107"/>
                  </a:ext>
                </a:extLst>
              </a:tr>
              <a:tr h="327773">
                <a:tc>
                  <a:txBody>
                    <a:bodyPr/>
                    <a:lstStyle/>
                    <a:p>
                      <a:pPr algn="ctr" fontAlgn="base"/>
                      <a:r>
                        <a:rPr lang="en-US" sz="1600" dirty="0">
                          <a:solidFill>
                            <a:schemeClr val="bg1"/>
                          </a:solidFill>
                          <a:effectLst/>
                        </a:rPr>
                        <a:t>6</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600" dirty="0">
                          <a:solidFill>
                            <a:schemeClr val="tx1"/>
                          </a:solidFill>
                          <a:effectLst/>
                        </a:rPr>
                        <a:t>Resource Management integration complete</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787220965"/>
                  </a:ext>
                </a:extLst>
              </a:tr>
              <a:tr h="331816">
                <a:tc>
                  <a:txBody>
                    <a:bodyPr/>
                    <a:lstStyle/>
                    <a:p>
                      <a:pPr algn="ctr" fontAlgn="base"/>
                      <a:r>
                        <a:rPr lang="en-US" sz="1600" dirty="0">
                          <a:solidFill>
                            <a:schemeClr val="bg1"/>
                          </a:solidFill>
                          <a:effectLst/>
                        </a:rPr>
                        <a:t>7</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spcAft>
                          <a:spcPts val="0"/>
                        </a:spcAft>
                      </a:pPr>
                      <a:r>
                        <a:rPr lang="en-US" sz="1600" dirty="0">
                          <a:solidFill>
                            <a:schemeClr val="tx1"/>
                          </a:solidFill>
                          <a:effectLst/>
                        </a:rPr>
                        <a:t>Confirm benefit metrics flowing to national tenant</a:t>
                      </a: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457416331"/>
                  </a:ext>
                </a:extLst>
              </a:tr>
              <a:tr h="327773">
                <a:tc>
                  <a:txBody>
                    <a:bodyPr/>
                    <a:lstStyle/>
                    <a:p>
                      <a:pPr algn="ctr" fontAlgn="base">
                        <a:spcAft>
                          <a:spcPts val="0"/>
                        </a:spcAft>
                      </a:pPr>
                      <a:r>
                        <a:rPr lang="en-US" sz="1600" dirty="0">
                          <a:solidFill>
                            <a:schemeClr val="bg1"/>
                          </a:solidFill>
                          <a:effectLst/>
                        </a:rPr>
                        <a:t>8</a:t>
                      </a:r>
                      <a:r>
                        <a:rPr lang="en-GB" sz="16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spcAft>
                          <a:spcPts val="0"/>
                        </a:spcAft>
                      </a:pPr>
                      <a:r>
                        <a:rPr lang="en-US" sz="1600" dirty="0">
                          <a:solidFill>
                            <a:schemeClr val="tx1"/>
                          </a:solidFill>
                          <a:effectLst/>
                        </a:rPr>
                        <a:t>Product upgrades installed</a:t>
                      </a:r>
                      <a:endParaRPr lang="en-GB" sz="1600" dirty="0">
                        <a:solidFill>
                          <a:schemeClr val="tx1"/>
                        </a:solidFill>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704687589"/>
                  </a:ext>
                </a:extLst>
              </a:tr>
            </a:tbl>
          </a:graphicData>
        </a:graphic>
      </p:graphicFrame>
      <p:cxnSp>
        <p:nvCxnSpPr>
          <p:cNvPr id="8" name="Straight Connector 7">
            <a:extLst>
              <a:ext uri="{FF2B5EF4-FFF2-40B4-BE49-F238E27FC236}">
                <a16:creationId xmlns:a16="http://schemas.microsoft.com/office/drawing/2014/main" id="{547237D6-9167-A179-E878-40B762277BBC}"/>
              </a:ext>
            </a:extLst>
          </p:cNvPr>
          <p:cNvCxnSpPr/>
          <p:nvPr/>
        </p:nvCxnSpPr>
        <p:spPr>
          <a:xfrm>
            <a:off x="6005275" y="2099197"/>
            <a:ext cx="0" cy="403298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Table 8">
            <a:extLst>
              <a:ext uri="{FF2B5EF4-FFF2-40B4-BE49-F238E27FC236}">
                <a16:creationId xmlns:a16="http://schemas.microsoft.com/office/drawing/2014/main" id="{6DE977AA-E0B6-AA25-90A9-8601777497B7}"/>
              </a:ext>
            </a:extLst>
          </p:cNvPr>
          <p:cNvGraphicFramePr>
            <a:graphicFrameLocks noGrp="1"/>
          </p:cNvGraphicFramePr>
          <p:nvPr>
            <p:extLst>
              <p:ext uri="{D42A27DB-BD31-4B8C-83A1-F6EECF244321}">
                <p14:modId xmlns:p14="http://schemas.microsoft.com/office/powerpoint/2010/main" val="2941573837"/>
              </p:ext>
            </p:extLst>
          </p:nvPr>
        </p:nvGraphicFramePr>
        <p:xfrm>
          <a:off x="6881256" y="1721982"/>
          <a:ext cx="4444998" cy="3281775"/>
        </p:xfrm>
        <a:graphic>
          <a:graphicData uri="http://schemas.openxmlformats.org/drawingml/2006/table">
            <a:tbl>
              <a:tblPr firstRow="1" firstCol="1" bandRow="1">
                <a:tableStyleId>{5C22544A-7EE6-4342-B048-85BDC9FD1C3A}</a:tableStyleId>
              </a:tblPr>
              <a:tblGrid>
                <a:gridCol w="631657">
                  <a:extLst>
                    <a:ext uri="{9D8B030D-6E8A-4147-A177-3AD203B41FA5}">
                      <a16:colId xmlns:a16="http://schemas.microsoft.com/office/drawing/2014/main" val="2775356158"/>
                    </a:ext>
                  </a:extLst>
                </a:gridCol>
                <a:gridCol w="3813341">
                  <a:extLst>
                    <a:ext uri="{9D8B030D-6E8A-4147-A177-3AD203B41FA5}">
                      <a16:colId xmlns:a16="http://schemas.microsoft.com/office/drawing/2014/main" val="1985737574"/>
                    </a:ext>
                  </a:extLst>
                </a:gridCol>
              </a:tblGrid>
              <a:tr h="828111">
                <a:tc>
                  <a:txBody>
                    <a:bodyPr/>
                    <a:lstStyle/>
                    <a:p>
                      <a:pPr algn="ctr" fontAlgn="base"/>
                      <a:r>
                        <a:rPr lang="en-US" sz="1100">
                          <a:solidFill>
                            <a:schemeClr val="bg1"/>
                          </a:solidFill>
                          <a:effectLst/>
                        </a:rPr>
                        <a:t>No.</a:t>
                      </a:r>
                      <a:r>
                        <a:rPr lang="en-GB" sz="1100">
                          <a:solidFill>
                            <a:schemeClr val="bg1"/>
                          </a:solidFill>
                          <a:effectLst/>
                        </a:rPr>
                        <a:t> </a:t>
                      </a:r>
                      <a:endParaRPr lang="en-GB" sz="11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100" dirty="0">
                          <a:solidFill>
                            <a:schemeClr val="bg1"/>
                          </a:solidFill>
                          <a:effectLst/>
                        </a:rPr>
                        <a:t>Activity</a:t>
                      </a:r>
                      <a:r>
                        <a:rPr lang="en-GB" sz="1100" dirty="0">
                          <a:solidFill>
                            <a:schemeClr val="bg1"/>
                          </a:solidFill>
                          <a:effectLst/>
                        </a:rPr>
                        <a:t> </a:t>
                      </a:r>
                      <a:endParaRPr lang="en-GB" sz="1100" dirty="0">
                        <a:solidFill>
                          <a:schemeClr val="bg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57569097"/>
                  </a:ext>
                </a:extLst>
              </a:tr>
              <a:tr h="613416">
                <a:tc>
                  <a:txBody>
                    <a:bodyPr/>
                    <a:lstStyle/>
                    <a:p>
                      <a:pPr algn="ctr" fontAlgn="base"/>
                      <a:r>
                        <a:rPr lang="en-US" sz="1100">
                          <a:solidFill>
                            <a:schemeClr val="bg1"/>
                          </a:solidFill>
                          <a:effectLst/>
                        </a:rPr>
                        <a:t>1</a:t>
                      </a:r>
                      <a:r>
                        <a:rPr lang="en-GB" sz="1100">
                          <a:solidFill>
                            <a:schemeClr val="bg1"/>
                          </a:solidFill>
                          <a:effectLst/>
                        </a:rPr>
                        <a:t> </a:t>
                      </a:r>
                      <a:endParaRPr lang="en-GB" sz="11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100">
                          <a:solidFill>
                            <a:schemeClr val="tx1"/>
                          </a:solidFill>
                          <a:effectLst/>
                        </a:rPr>
                        <a:t>Homepage installation</a:t>
                      </a:r>
                      <a:r>
                        <a:rPr lang="en-GB" sz="1100">
                          <a:solidFill>
                            <a:schemeClr val="tx1"/>
                          </a:solidFill>
                          <a:effectLst/>
                        </a:rPr>
                        <a:t> </a:t>
                      </a:r>
                      <a:endParaRPr lang="en-GB" sz="1100">
                        <a:solidFill>
                          <a:schemeClr val="tx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894180885"/>
                  </a:ext>
                </a:extLst>
              </a:tr>
              <a:tr h="613416">
                <a:tc>
                  <a:txBody>
                    <a:bodyPr/>
                    <a:lstStyle/>
                    <a:p>
                      <a:pPr algn="ctr" fontAlgn="base"/>
                      <a:r>
                        <a:rPr lang="en-US" sz="1100">
                          <a:solidFill>
                            <a:schemeClr val="bg1"/>
                          </a:solidFill>
                          <a:effectLst/>
                        </a:rPr>
                        <a:t>2</a:t>
                      </a:r>
                      <a:r>
                        <a:rPr lang="en-GB" sz="1100">
                          <a:solidFill>
                            <a:schemeClr val="bg1"/>
                          </a:solidFill>
                          <a:effectLst/>
                        </a:rPr>
                        <a:t> </a:t>
                      </a:r>
                      <a:endParaRPr lang="en-GB" sz="11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100">
                          <a:solidFill>
                            <a:schemeClr val="tx1"/>
                          </a:solidFill>
                          <a:effectLst/>
                        </a:rPr>
                        <a:t>CSOC integration</a:t>
                      </a:r>
                      <a:r>
                        <a:rPr lang="en-GB" sz="1100">
                          <a:solidFill>
                            <a:schemeClr val="tx1"/>
                          </a:solidFill>
                          <a:effectLst/>
                        </a:rPr>
                        <a:t> </a:t>
                      </a:r>
                      <a:endParaRPr lang="en-GB" sz="1100">
                        <a:solidFill>
                          <a:schemeClr val="tx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677969564"/>
                  </a:ext>
                </a:extLst>
              </a:tr>
              <a:tr h="613416">
                <a:tc>
                  <a:txBody>
                    <a:bodyPr/>
                    <a:lstStyle/>
                    <a:p>
                      <a:pPr algn="ctr" fontAlgn="base"/>
                      <a:r>
                        <a:rPr lang="en-US" sz="1100">
                          <a:solidFill>
                            <a:schemeClr val="bg1"/>
                          </a:solidFill>
                          <a:effectLst/>
                        </a:rPr>
                        <a:t>3</a:t>
                      </a:r>
                      <a:r>
                        <a:rPr lang="en-GB" sz="1100">
                          <a:solidFill>
                            <a:schemeClr val="bg1"/>
                          </a:solidFill>
                          <a:effectLst/>
                        </a:rPr>
                        <a:t> </a:t>
                      </a:r>
                      <a:endParaRPr lang="en-GB" sz="110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100">
                          <a:solidFill>
                            <a:schemeClr val="tx1"/>
                          </a:solidFill>
                          <a:effectLst/>
                        </a:rPr>
                        <a:t>PET integration</a:t>
                      </a:r>
                      <a:r>
                        <a:rPr lang="en-GB" sz="1100">
                          <a:solidFill>
                            <a:schemeClr val="tx1"/>
                          </a:solidFill>
                          <a:effectLst/>
                        </a:rPr>
                        <a:t> </a:t>
                      </a:r>
                      <a:endParaRPr lang="en-GB" sz="1100">
                        <a:solidFill>
                          <a:schemeClr val="tx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596007798"/>
                  </a:ext>
                </a:extLst>
              </a:tr>
              <a:tr h="613416">
                <a:tc>
                  <a:txBody>
                    <a:bodyPr/>
                    <a:lstStyle/>
                    <a:p>
                      <a:pPr algn="ctr" fontAlgn="base"/>
                      <a:r>
                        <a:rPr lang="en-US" sz="1100" dirty="0">
                          <a:solidFill>
                            <a:schemeClr val="bg1"/>
                          </a:solidFill>
                          <a:effectLst/>
                        </a:rPr>
                        <a:t>4</a:t>
                      </a:r>
                      <a:r>
                        <a:rPr lang="en-GB" sz="1100" dirty="0">
                          <a:solidFill>
                            <a:schemeClr val="bg1"/>
                          </a:solidFill>
                          <a:effectLst/>
                        </a:rPr>
                        <a:t> </a:t>
                      </a:r>
                      <a:endParaRPr lang="en-GB" sz="11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fontAlgn="base"/>
                      <a:r>
                        <a:rPr lang="en-US" sz="1100" dirty="0">
                          <a:solidFill>
                            <a:schemeClr val="tx1"/>
                          </a:solidFill>
                          <a:effectLst/>
                        </a:rPr>
                        <a:t>URL update</a:t>
                      </a:r>
                      <a:r>
                        <a:rPr lang="en-GB" sz="11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3711445203"/>
                  </a:ext>
                </a:extLst>
              </a:tr>
            </a:tbl>
          </a:graphicData>
        </a:graphic>
      </p:graphicFrame>
      <p:sp>
        <p:nvSpPr>
          <p:cNvPr id="10" name="TextBox 9">
            <a:extLst>
              <a:ext uri="{FF2B5EF4-FFF2-40B4-BE49-F238E27FC236}">
                <a16:creationId xmlns:a16="http://schemas.microsoft.com/office/drawing/2014/main" id="{06443F66-D16E-5B76-D854-2F2886802D47}"/>
              </a:ext>
            </a:extLst>
          </p:cNvPr>
          <p:cNvSpPr txBox="1"/>
          <p:nvPr/>
        </p:nvSpPr>
        <p:spPr>
          <a:xfrm>
            <a:off x="450361" y="1736075"/>
            <a:ext cx="532760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Technical activities </a:t>
            </a:r>
            <a:r>
              <a:rPr kumimoji="0" lang="en-GB" sz="1800" b="1" i="0" u="none" strike="noStrike" kern="1200" cap="none" spc="0" normalizeH="0" baseline="0" noProof="0" dirty="0">
                <a:ln>
                  <a:noFill/>
                </a:ln>
                <a:solidFill>
                  <a:srgbClr val="231F20"/>
                </a:solidFill>
                <a:effectLst/>
                <a:uLnTx/>
                <a:uFillTx/>
                <a:latin typeface="Arial" panose="020B0604020202020204"/>
                <a:ea typeface="+mn-ea"/>
                <a:cs typeface="+mn-cs"/>
              </a:rPr>
              <a:t>not</a:t>
            </a: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 requiring IG approvals</a:t>
            </a:r>
          </a:p>
        </p:txBody>
      </p:sp>
      <p:sp>
        <p:nvSpPr>
          <p:cNvPr id="11" name="TextBox 10">
            <a:extLst>
              <a:ext uri="{FF2B5EF4-FFF2-40B4-BE49-F238E27FC236}">
                <a16:creationId xmlns:a16="http://schemas.microsoft.com/office/drawing/2014/main" id="{20795E0E-EEBA-638D-5B4D-C692D49EA88B}"/>
              </a:ext>
            </a:extLst>
          </p:cNvPr>
          <p:cNvSpPr txBox="1"/>
          <p:nvPr/>
        </p:nvSpPr>
        <p:spPr>
          <a:xfrm>
            <a:off x="6762924" y="1350485"/>
            <a:ext cx="532760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31F20"/>
                </a:solidFill>
                <a:effectLst/>
                <a:uLnTx/>
                <a:uFillTx/>
                <a:latin typeface="Arial" panose="020B0604020202020204"/>
                <a:ea typeface="+mn-ea"/>
                <a:cs typeface="+mn-cs"/>
              </a:rPr>
              <a:t>Technical activities requiring IG approvals</a:t>
            </a:r>
          </a:p>
        </p:txBody>
      </p:sp>
      <p:sp>
        <p:nvSpPr>
          <p:cNvPr id="12" name="TextBox 11">
            <a:extLst>
              <a:ext uri="{FF2B5EF4-FFF2-40B4-BE49-F238E27FC236}">
                <a16:creationId xmlns:a16="http://schemas.microsoft.com/office/drawing/2014/main" id="{E3ABA401-6B1A-FDC4-BFD7-E63AF9FD1781}"/>
              </a:ext>
            </a:extLst>
          </p:cNvPr>
          <p:cNvSpPr txBox="1"/>
          <p:nvPr/>
        </p:nvSpPr>
        <p:spPr>
          <a:xfrm>
            <a:off x="373960" y="6277268"/>
            <a:ext cx="1126066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231F20"/>
                </a:solidFill>
                <a:effectLst/>
                <a:uLnTx/>
                <a:uFillTx/>
                <a:latin typeface="Arial" panose="020B0604020202020204"/>
                <a:ea typeface="+mn-ea"/>
                <a:cs typeface="+mn-cs"/>
              </a:rPr>
              <a:t>As per the email sent on 02/04, Please can you reply to the chain to outline </a:t>
            </a:r>
            <a:r>
              <a:rPr kumimoji="0" lang="en-GB" sz="1600" b="1" i="0" u="none" strike="noStrike" kern="1200" cap="none" spc="0" normalizeH="0" baseline="0" noProof="0" dirty="0">
                <a:ln>
                  <a:noFill/>
                </a:ln>
                <a:solidFill>
                  <a:srgbClr val="231F20"/>
                </a:solidFill>
                <a:effectLst/>
                <a:uLnTx/>
                <a:uFillTx/>
                <a:latin typeface="Arial" panose="020B0604020202020204"/>
                <a:ea typeface="+mn-ea"/>
                <a:cs typeface="+mn-cs"/>
              </a:rPr>
              <a:t>if your organisation is comfortable completing DPIAs retroactively </a:t>
            </a:r>
          </a:p>
        </p:txBody>
      </p:sp>
      <p:sp>
        <p:nvSpPr>
          <p:cNvPr id="2" name="Rectangle 1">
            <a:extLst>
              <a:ext uri="{FF2B5EF4-FFF2-40B4-BE49-F238E27FC236}">
                <a16:creationId xmlns:a16="http://schemas.microsoft.com/office/drawing/2014/main" id="{4DA371B3-7216-04FA-6C03-6962001248F8}"/>
              </a:ext>
            </a:extLst>
          </p:cNvPr>
          <p:cNvSpPr/>
          <p:nvPr/>
        </p:nvSpPr>
        <p:spPr>
          <a:xfrm>
            <a:off x="6128978" y="5264419"/>
            <a:ext cx="5958288" cy="8629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cs typeface="Arial"/>
              </a:rPr>
              <a:t>*URL Update will require a configuration change to be made to the Data connection Agent on the Trust Network and a </a:t>
            </a:r>
            <a:r>
              <a:rPr lang="en-US" sz="1100" dirty="0" err="1">
                <a:solidFill>
                  <a:schemeClr val="bg1"/>
                </a:solidFill>
                <a:cs typeface="Arial"/>
              </a:rPr>
              <a:t>reconfig</a:t>
            </a:r>
            <a:r>
              <a:rPr lang="en-US" sz="1100" dirty="0">
                <a:solidFill>
                  <a:schemeClr val="bg1"/>
                </a:solidFill>
                <a:cs typeface="Arial"/>
              </a:rPr>
              <a:t>. of Single-Sign On settings for managing User Access in the UHNM's Azure AD groups – support needed from Trust Service Desk and IT Infrastructure Team - ~ 1 hour prep and.1hour call with Engineers from FDP</a:t>
            </a:r>
          </a:p>
        </p:txBody>
      </p:sp>
    </p:spTree>
    <p:extLst>
      <p:ext uri="{BB962C8B-B14F-4D97-AF65-F5344CB8AC3E}">
        <p14:creationId xmlns:p14="http://schemas.microsoft.com/office/powerpoint/2010/main" val="400448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A78490-43E6-DEA4-B513-398810D01D47}"/>
              </a:ext>
            </a:extLst>
          </p:cNvPr>
          <p:cNvSpPr>
            <a:spLocks noGrp="1"/>
          </p:cNvSpPr>
          <p:nvPr>
            <p:ph type="title"/>
          </p:nvPr>
        </p:nvSpPr>
        <p:spPr/>
        <p:txBody>
          <a:bodyPr/>
          <a:lstStyle/>
          <a:p>
            <a:r>
              <a:rPr lang="en-GB" dirty="0"/>
              <a:t>Business Change Support </a:t>
            </a:r>
          </a:p>
        </p:txBody>
      </p:sp>
      <p:sp>
        <p:nvSpPr>
          <p:cNvPr id="5" name="TextBox 4">
            <a:extLst>
              <a:ext uri="{FF2B5EF4-FFF2-40B4-BE49-F238E27FC236}">
                <a16:creationId xmlns:a16="http://schemas.microsoft.com/office/drawing/2014/main" id="{50B366FD-3640-926D-4779-CF6BB9D242D3}"/>
              </a:ext>
            </a:extLst>
          </p:cNvPr>
          <p:cNvSpPr txBox="1"/>
          <p:nvPr/>
        </p:nvSpPr>
        <p:spPr>
          <a:xfrm>
            <a:off x="355846" y="1271290"/>
            <a:ext cx="11088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425563"/>
                </a:solidFill>
                <a:effectLst/>
                <a:uLnTx/>
                <a:uFillTx/>
                <a:latin typeface="Arial" panose="020B0604020202020204"/>
                <a:ea typeface="+mn-ea"/>
                <a:cs typeface="+mn-cs"/>
              </a:rPr>
              <a:t>Improving Usage of IP and OP at UHNM</a:t>
            </a:r>
          </a:p>
        </p:txBody>
      </p:sp>
      <p:sp>
        <p:nvSpPr>
          <p:cNvPr id="3" name="TextBox 2">
            <a:extLst>
              <a:ext uri="{FF2B5EF4-FFF2-40B4-BE49-F238E27FC236}">
                <a16:creationId xmlns:a16="http://schemas.microsoft.com/office/drawing/2014/main" id="{8E99654C-5966-61F3-F14E-1C36BFD0DC74}"/>
              </a:ext>
            </a:extLst>
          </p:cNvPr>
          <p:cNvSpPr txBox="1"/>
          <p:nvPr/>
        </p:nvSpPr>
        <p:spPr>
          <a:xfrm>
            <a:off x="432000" y="1871453"/>
            <a:ext cx="11087999" cy="1477328"/>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1800" u="sng" dirty="0">
                <a:solidFill>
                  <a:srgbClr val="231F20"/>
                </a:solidFill>
                <a:latin typeface="Arial" panose="020B0604020202020204"/>
              </a:rPr>
              <a:t>23/04/24 Business Change Support Engagement Session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strike="noStrike" kern="1200" cap="none" spc="0" normalizeH="0" baseline="0" noProof="0" dirty="0">
                <a:ln>
                  <a:noFill/>
                </a:ln>
                <a:solidFill>
                  <a:srgbClr val="231F20"/>
                </a:solidFill>
                <a:effectLst/>
                <a:uLnTx/>
                <a:uFillTx/>
                <a:latin typeface="Arial" panose="020B0604020202020204"/>
                <a:ea typeface="+mn-ea"/>
                <a:cs typeface="+mn-cs"/>
              </a:rPr>
              <a:t>Initial </a:t>
            </a:r>
            <a:r>
              <a:rPr lang="en-GB" dirty="0">
                <a:solidFill>
                  <a:srgbClr val="231F20"/>
                </a:solidFill>
                <a:latin typeface="Arial" panose="020B0604020202020204"/>
              </a:rPr>
              <a:t>engagement session with Business Change, Theo and Sue earlier this week.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strike="noStrike" kern="1200" cap="none" spc="0" normalizeH="0" baseline="0" noProof="0" dirty="0">
                <a:ln>
                  <a:noFill/>
                </a:ln>
                <a:solidFill>
                  <a:srgbClr val="231F20"/>
                </a:solidFill>
                <a:effectLst/>
                <a:uLnTx/>
                <a:uFillTx/>
                <a:latin typeface="Arial" panose="020B0604020202020204"/>
                <a:ea typeface="+mn-ea"/>
                <a:cs typeface="+mn-cs"/>
              </a:rPr>
              <a:t>Sue walked us through the active usage issues for IP and OP and we have proposed some next steps:</a:t>
            </a:r>
          </a:p>
          <a:p>
            <a:pPr marL="742950" lvl="1" indent="-285750">
              <a:buFont typeface="Arial" panose="020B0604020202020204" pitchFamily="34" charset="0"/>
              <a:buChar char="•"/>
              <a:defRPr/>
            </a:pPr>
            <a:r>
              <a:rPr kumimoji="0" lang="en-GB" b="0" i="0" strike="noStrike" kern="1200" cap="none" spc="0" normalizeH="0" baseline="0" noProof="0" dirty="0">
                <a:ln>
                  <a:noFill/>
                </a:ln>
                <a:solidFill>
                  <a:srgbClr val="231F20"/>
                </a:solidFill>
                <a:effectLst/>
                <a:uLnTx/>
                <a:uFillTx/>
                <a:latin typeface="Arial" panose="020B0604020202020204"/>
                <a:ea typeface="+mn-ea"/>
                <a:cs typeface="+mn-cs"/>
              </a:rPr>
              <a:t>Sue to take the offer fo</a:t>
            </a:r>
            <a:r>
              <a:rPr lang="en-GB" dirty="0">
                <a:solidFill>
                  <a:srgbClr val="231F20"/>
                </a:solidFill>
                <a:latin typeface="Arial" panose="020B0604020202020204"/>
              </a:rPr>
              <a:t>r further IP/ OP demos internally</a:t>
            </a:r>
          </a:p>
          <a:p>
            <a:pPr marL="742950" lvl="1" indent="-285750">
              <a:buFont typeface="Arial" panose="020B0604020202020204" pitchFamily="34" charset="0"/>
              <a:buChar char="•"/>
              <a:defRPr/>
            </a:pPr>
            <a:r>
              <a:rPr kumimoji="0" lang="en-GB" b="0" i="0" strike="noStrike" kern="1200" cap="none" spc="0" normalizeH="0" baseline="0" noProof="0" dirty="0">
                <a:ln>
                  <a:noFill/>
                </a:ln>
                <a:solidFill>
                  <a:srgbClr val="231F20"/>
                </a:solidFill>
                <a:effectLst/>
                <a:uLnTx/>
                <a:uFillTx/>
                <a:latin typeface="Arial" panose="020B0604020202020204"/>
                <a:ea typeface="+mn-ea"/>
                <a:cs typeface="+mn-cs"/>
              </a:rPr>
              <a:t>FDP Business Change </a:t>
            </a:r>
            <a:r>
              <a:rPr lang="en-GB" dirty="0">
                <a:solidFill>
                  <a:srgbClr val="231F20"/>
                </a:solidFill>
                <a:latin typeface="Arial" panose="020B0604020202020204"/>
              </a:rPr>
              <a:t>to provide train the trainer resources if approved by UHNM</a:t>
            </a:r>
            <a:endParaRPr kumimoji="0" lang="en-GB" b="0" i="0" strike="noStrike" kern="1200" cap="none" spc="0" normalizeH="0" baseline="0" noProof="0" dirty="0">
              <a:ln>
                <a:noFill/>
              </a:ln>
              <a:solidFill>
                <a:srgbClr val="231F20"/>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79EB4601-5FFD-D167-0277-E3BD5F34CA43}"/>
              </a:ext>
            </a:extLst>
          </p:cNvPr>
          <p:cNvSpPr txBox="1"/>
          <p:nvPr/>
        </p:nvSpPr>
        <p:spPr>
          <a:xfrm>
            <a:off x="432000" y="4004734"/>
            <a:ext cx="11011846" cy="1200329"/>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1800" u="sng" dirty="0">
                <a:solidFill>
                  <a:srgbClr val="231F20"/>
                </a:solidFill>
                <a:latin typeface="Arial" panose="020B0604020202020204"/>
              </a:rPr>
              <a:t>25/04/24 In Patient Theatres Management Demo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231F20"/>
                </a:solidFill>
                <a:latin typeface="Arial" panose="020B0604020202020204"/>
              </a:rPr>
              <a:t>Callum is providing an overview of the IP Theatre management offering to other colleagues internally at UHNM this morning.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strike="noStrike" kern="1200" cap="none" spc="0" normalizeH="0" baseline="0" noProof="0" dirty="0">
                <a:ln>
                  <a:noFill/>
                </a:ln>
                <a:solidFill>
                  <a:srgbClr val="231F20"/>
                </a:solidFill>
                <a:effectLst/>
                <a:uLnTx/>
                <a:uFillTx/>
                <a:latin typeface="Arial" panose="020B0604020202020204"/>
                <a:ea typeface="+mn-ea"/>
                <a:cs typeface="+mn-cs"/>
              </a:rPr>
              <a:t>The aim being to share the offering and benefits of the FDP more widely across the UHNM.</a:t>
            </a:r>
            <a:endParaRPr kumimoji="0" lang="en-GB" sz="1800" b="0" i="0" strike="noStrike" kern="1200" cap="none" spc="0" normalizeH="0" baseline="0" noProof="0" dirty="0">
              <a:ln>
                <a:noFill/>
              </a:ln>
              <a:solidFill>
                <a:srgbClr val="231F2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3705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3EA820E-201B-86C0-1714-40DB7450BF42}"/>
              </a:ext>
            </a:extLst>
          </p:cNvPr>
          <p:cNvSpPr>
            <a:spLocks noGrp="1"/>
          </p:cNvSpPr>
          <p:nvPr>
            <p:ph type="body" sz="quarter" idx="13"/>
          </p:nvPr>
        </p:nvSpPr>
        <p:spPr>
          <a:xfrm>
            <a:off x="432000" y="1419132"/>
            <a:ext cx="11050700" cy="462017"/>
          </a:xfrm>
        </p:spPr>
        <p:txBody>
          <a:bodyPr/>
          <a:lstStyle/>
          <a:p>
            <a:r>
              <a:rPr lang="en-GB" dirty="0"/>
              <a:t>Implementing RTT to UHNM</a:t>
            </a:r>
          </a:p>
        </p:txBody>
      </p:sp>
      <p:sp>
        <p:nvSpPr>
          <p:cNvPr id="4" name="Title 3">
            <a:extLst>
              <a:ext uri="{FF2B5EF4-FFF2-40B4-BE49-F238E27FC236}">
                <a16:creationId xmlns:a16="http://schemas.microsoft.com/office/drawing/2014/main" id="{D2490AC9-A52A-92C5-14D1-E072BB56CC77}"/>
              </a:ext>
            </a:extLst>
          </p:cNvPr>
          <p:cNvSpPr>
            <a:spLocks noGrp="1"/>
          </p:cNvSpPr>
          <p:nvPr>
            <p:ph type="title"/>
          </p:nvPr>
        </p:nvSpPr>
        <p:spPr/>
        <p:txBody>
          <a:bodyPr/>
          <a:lstStyle/>
          <a:p>
            <a:r>
              <a:rPr lang="en-GB" dirty="0"/>
              <a:t>RTT Retrofit Next Steps</a:t>
            </a:r>
          </a:p>
        </p:txBody>
      </p:sp>
      <p:sp>
        <p:nvSpPr>
          <p:cNvPr id="5" name="TextBox 4">
            <a:extLst>
              <a:ext uri="{FF2B5EF4-FFF2-40B4-BE49-F238E27FC236}">
                <a16:creationId xmlns:a16="http://schemas.microsoft.com/office/drawing/2014/main" id="{57B0BB85-A010-7EB4-AD19-A684FBC7D62E}"/>
              </a:ext>
            </a:extLst>
          </p:cNvPr>
          <p:cNvSpPr txBox="1"/>
          <p:nvPr/>
        </p:nvSpPr>
        <p:spPr>
          <a:xfrm>
            <a:off x="321933" y="1881149"/>
            <a:ext cx="11011846" cy="1200329"/>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1800" u="sng" dirty="0">
                <a:solidFill>
                  <a:srgbClr val="231F20"/>
                </a:solidFill>
                <a:latin typeface="Arial" panose="020B0604020202020204"/>
              </a:rPr>
              <a:t>Session to be Organised for UHNM retrofit</a:t>
            </a:r>
          </a:p>
          <a:p>
            <a:pPr marL="342900" indent="-342900">
              <a:buFont typeface="Arial" panose="020B0604020202020204" pitchFamily="34" charset="0"/>
              <a:buChar char="•"/>
            </a:pPr>
            <a:r>
              <a:rPr lang="en-GB" dirty="0"/>
              <a:t>We will organise an ad hoc session with our technical and delivery teams to plan:</a:t>
            </a:r>
          </a:p>
          <a:p>
            <a:pPr marL="800100" lvl="1" indent="-342900">
              <a:buFont typeface="Arial" panose="020B0604020202020204" pitchFamily="34" charset="0"/>
              <a:buChar char="•"/>
            </a:pPr>
            <a:r>
              <a:rPr lang="en-GB" dirty="0"/>
              <a:t>Any further demos as needed</a:t>
            </a:r>
          </a:p>
          <a:p>
            <a:pPr marL="800100" lvl="1" indent="-342900">
              <a:buFont typeface="Arial" panose="020B0604020202020204" pitchFamily="34" charset="0"/>
              <a:buChar char="•"/>
            </a:pPr>
            <a:r>
              <a:rPr lang="en-GB" dirty="0"/>
              <a:t>Technical and IG next steps to plan and begin to implement</a:t>
            </a:r>
          </a:p>
        </p:txBody>
      </p:sp>
    </p:spTree>
    <p:extLst>
      <p:ext uri="{BB962C8B-B14F-4D97-AF65-F5344CB8AC3E}">
        <p14:creationId xmlns:p14="http://schemas.microsoft.com/office/powerpoint/2010/main" val="58707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CLASSIFICATION" val="No_Classification"/>
</p:tagLst>
</file>

<file path=ppt/tags/tag2.xml><?xml version="1.0" encoding="utf-8"?>
<p:tagLst xmlns:a="http://schemas.openxmlformats.org/drawingml/2006/main" xmlns:r="http://schemas.openxmlformats.org/officeDocument/2006/relationships" xmlns:p="http://schemas.openxmlformats.org/presentationml/2006/main">
  <p:tag name="CLASSIFICATION" val="No_Classification"/>
</p:tagLst>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1_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AC889E6819E744AC5DD73A5EFA45C9" ma:contentTypeVersion="16" ma:contentTypeDescription="Create a new document." ma:contentTypeScope="" ma:versionID="d80535f5be8431f5bb43545cde73e11b">
  <xsd:schema xmlns:xsd="http://www.w3.org/2001/XMLSchema" xmlns:xs="http://www.w3.org/2001/XMLSchema" xmlns:p="http://schemas.microsoft.com/office/2006/metadata/properties" xmlns:ns1="http://schemas.microsoft.com/sharepoint/v3" xmlns:ns2="d8396891-4e66-48fd-bb10-94600dcd3447" xmlns:ns3="e4759257-724c-4a7a-bc68-d0e846d7c5e4" targetNamespace="http://schemas.microsoft.com/office/2006/metadata/properties" ma:root="true" ma:fieldsID="203b1bb78af1ed23b18f89dda51c7ce7" ns1:_="" ns2:_="" ns3:_="">
    <xsd:import namespace="http://schemas.microsoft.com/sharepoint/v3"/>
    <xsd:import namespace="d8396891-4e66-48fd-bb10-94600dcd3447"/>
    <xsd:import namespace="e4759257-724c-4a7a-bc68-d0e846d7c5e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396891-4e66-48fd-bb10-94600dcd3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9257-724c-4a7a-bc68-d0e846d7c5e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545149-75fa-4758-a91b-a31242e12a55}" ma:internalName="TaxCatchAll" ma:showField="CatchAllData" ma:web="e4759257-724c-4a7a-bc68-d0e846d7c5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d8396891-4e66-48fd-bb10-94600dcd3447">
      <Terms xmlns="http://schemas.microsoft.com/office/infopath/2007/PartnerControls"/>
    </lcf76f155ced4ddcb4097134ff3c332f>
    <_ip_UnifiedCompliancePolicyProperties xmlns="http://schemas.microsoft.com/sharepoint/v3" xsi:nil="true"/>
    <TaxCatchAll xmlns="e4759257-724c-4a7a-bc68-d0e846d7c5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21877A-B57F-4377-A6E7-0B142F41A9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396891-4e66-48fd-bb10-94600dcd3447"/>
    <ds:schemaRef ds:uri="e4759257-724c-4a7a-bc68-d0e846d7c5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2129A9-5807-4A35-845E-EB2E085ACD7D}">
  <ds:schemaRefs>
    <ds:schemaRef ds:uri="http://schemas.microsoft.com/office/2006/metadata/properties"/>
    <ds:schemaRef ds:uri="http://schemas.microsoft.com/office/infopath/2007/PartnerControls"/>
    <ds:schemaRef ds:uri="http://schemas.microsoft.com/sharepoint/v3"/>
    <ds:schemaRef ds:uri="d8396891-4e66-48fd-bb10-94600dcd3447"/>
    <ds:schemaRef ds:uri="e4759257-724c-4a7a-bc68-d0e846d7c5e4"/>
  </ds:schemaRefs>
</ds:datastoreItem>
</file>

<file path=customXml/itemProps3.xml><?xml version="1.0" encoding="utf-8"?>
<ds:datastoreItem xmlns:ds="http://schemas.openxmlformats.org/officeDocument/2006/customXml" ds:itemID="{A79D07B1-4445-49D2-8F96-8A9FDB5A5B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TotalTime>
  <Words>924</Words>
  <Application>Microsoft Office PowerPoint</Application>
  <PresentationFormat>Widescreen</PresentationFormat>
  <Paragraphs>132</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NHSD-Refresh-Theme-NOV1120B</vt:lpstr>
      <vt:lpstr>1_NHSD-Refresh-Theme-NOV1120B</vt:lpstr>
      <vt:lpstr>FDP Steerco – University Hospital of North Midlands NHS Trust </vt:lpstr>
      <vt:lpstr>Agenda</vt:lpstr>
      <vt:lpstr>Executive Summary</vt:lpstr>
      <vt:lpstr>High-Level Approach to implementing IG Framework</vt:lpstr>
      <vt:lpstr>FDP Transition IG Updates</vt:lpstr>
      <vt:lpstr>FDP Transition IG Updates</vt:lpstr>
      <vt:lpstr>FDP Transition Technical Next steps</vt:lpstr>
      <vt:lpstr>Business Change Support </vt:lpstr>
      <vt:lpstr>RTT Retrofit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FDP Steerco – University Hospital of North Midlands NHS Trust </dc:title>
  <dc:creator>GUINNESS, Theo (NHS ARDEN AND GREATER EAST MIDLANDS COMMISSIONING SUPPORT UNIT)</dc:creator>
  <cp:lastModifiedBy>GUINNESS, Theo (NHS ARDEN AND GREATER EAST MIDLANDS COMMISSIONING SUPPORT UNIT)</cp:lastModifiedBy>
  <cp:revision>38</cp:revision>
  <dcterms:created xsi:type="dcterms:W3CDTF">2024-04-25T08:19:05Z</dcterms:created>
  <dcterms:modified xsi:type="dcterms:W3CDTF">2024-04-25T11:08:37Z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0x0101004AAC889E6819E744AC5DD73A5EFA45C9</vt:lpwstr>
  </property>
  <property fmtid="{D5CDD505-2E9C-101B-9397-08002B2CF9AE}" pid="3" name="MediaServiceImageTags">
    <vt:lpwstr/>
  </property>
</Properties>
</file>