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7F13BF-6024-401F-84F1-3C59CCAB58F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40B2A5-19FA-4DD7-B339-089E388FB09F}">
      <dgm:prSet phldrT="[Text]"/>
      <dgm:spPr/>
      <dgm:t>
        <a:bodyPr/>
        <a:lstStyle/>
        <a:p>
          <a:r>
            <a:rPr lang="en-GB" dirty="0" smtClean="0"/>
            <a:t>Head of Elective Access </a:t>
          </a:r>
          <a:r>
            <a:rPr lang="en-GB" dirty="0" smtClean="0"/>
            <a:t>Susan </a:t>
          </a:r>
          <a:r>
            <a:rPr lang="en-GB" dirty="0" smtClean="0"/>
            <a:t>Perks</a:t>
          </a:r>
          <a:endParaRPr lang="en-GB" dirty="0"/>
        </a:p>
      </dgm:t>
    </dgm:pt>
    <dgm:pt modelId="{0C13D338-1A10-400A-B71F-E3E488525EDD}" type="parTrans" cxnId="{F5BC6CB3-1963-4EBA-B5B9-30E369CC32D0}">
      <dgm:prSet/>
      <dgm:spPr/>
      <dgm:t>
        <a:bodyPr/>
        <a:lstStyle/>
        <a:p>
          <a:endParaRPr lang="en-GB"/>
        </a:p>
      </dgm:t>
    </dgm:pt>
    <dgm:pt modelId="{78E7FD2A-0634-4F84-A7F6-6F88A79E5772}" type="sibTrans" cxnId="{F5BC6CB3-1963-4EBA-B5B9-30E369CC32D0}">
      <dgm:prSet/>
      <dgm:spPr/>
      <dgm:t>
        <a:bodyPr/>
        <a:lstStyle/>
        <a:p>
          <a:endParaRPr lang="en-GB"/>
        </a:p>
      </dgm:t>
    </dgm:pt>
    <dgm:pt modelId="{580F1329-978E-4ED6-85F3-DC7ED931384C}">
      <dgm:prSet phldrT="[Text]"/>
      <dgm:spPr/>
      <dgm:t>
        <a:bodyPr/>
        <a:lstStyle/>
        <a:p>
          <a:r>
            <a:rPr lang="en-GB" dirty="0" smtClean="0"/>
            <a:t>RTT Training &amp; Improvement </a:t>
          </a:r>
          <a:r>
            <a:rPr lang="en-GB" dirty="0" smtClean="0"/>
            <a:t>Manager </a:t>
          </a:r>
          <a:r>
            <a:rPr lang="en-GB" dirty="0" smtClean="0"/>
            <a:t>Bradley Paige</a:t>
          </a:r>
          <a:endParaRPr lang="en-GB" dirty="0"/>
        </a:p>
      </dgm:t>
    </dgm:pt>
    <dgm:pt modelId="{BD0DEF3C-3076-42B0-B1ED-027903CB6F52}" type="parTrans" cxnId="{7C146439-BE8F-46C1-95D2-3F4E20ECAF9B}">
      <dgm:prSet/>
      <dgm:spPr/>
      <dgm:t>
        <a:bodyPr/>
        <a:lstStyle/>
        <a:p>
          <a:endParaRPr lang="en-GB"/>
        </a:p>
      </dgm:t>
    </dgm:pt>
    <dgm:pt modelId="{9178F990-B319-4526-BD0E-791066383644}" type="sibTrans" cxnId="{7C146439-BE8F-46C1-95D2-3F4E20ECAF9B}">
      <dgm:prSet/>
      <dgm:spPr/>
      <dgm:t>
        <a:bodyPr/>
        <a:lstStyle/>
        <a:p>
          <a:endParaRPr lang="en-GB"/>
        </a:p>
      </dgm:t>
    </dgm:pt>
    <dgm:pt modelId="{890A6AA6-13F5-4D54-A28D-7551537075F2}">
      <dgm:prSet phldrT="[Text]"/>
      <dgm:spPr/>
      <dgm:t>
        <a:bodyPr/>
        <a:lstStyle/>
        <a:p>
          <a:r>
            <a:rPr lang="en-GB" dirty="0" smtClean="0"/>
            <a:t>RTT Performance Analyst &amp; Validation </a:t>
          </a:r>
          <a:r>
            <a:rPr lang="en-GB" dirty="0" smtClean="0"/>
            <a:t>Lead</a:t>
          </a:r>
          <a:endParaRPr lang="en-GB" dirty="0"/>
        </a:p>
      </dgm:t>
    </dgm:pt>
    <dgm:pt modelId="{AA4E6A53-2813-465E-B188-BEF9F6833EE0}" type="parTrans" cxnId="{726835F4-2EE8-489E-909D-7BEC9B9216E8}">
      <dgm:prSet/>
      <dgm:spPr/>
      <dgm:t>
        <a:bodyPr/>
        <a:lstStyle/>
        <a:p>
          <a:endParaRPr lang="en-GB"/>
        </a:p>
      </dgm:t>
    </dgm:pt>
    <dgm:pt modelId="{FA747F14-E03D-4D3B-8C17-12E90E6F11E8}" type="sibTrans" cxnId="{726835F4-2EE8-489E-909D-7BEC9B9216E8}">
      <dgm:prSet/>
      <dgm:spPr/>
      <dgm:t>
        <a:bodyPr/>
        <a:lstStyle/>
        <a:p>
          <a:endParaRPr lang="en-GB"/>
        </a:p>
      </dgm:t>
    </dgm:pt>
    <dgm:pt modelId="{55829D3C-DF96-4ABE-8C58-A445D37E4A10}">
      <dgm:prSet phldrT="[Text]"/>
      <dgm:spPr/>
      <dgm:t>
        <a:bodyPr/>
        <a:lstStyle/>
        <a:p>
          <a:r>
            <a:rPr lang="en-GB" dirty="0" smtClean="0"/>
            <a:t>5 x Corporate Validators </a:t>
          </a:r>
          <a:endParaRPr lang="en-GB" dirty="0"/>
        </a:p>
      </dgm:t>
    </dgm:pt>
    <dgm:pt modelId="{4951E6A4-F2C4-40FC-BC01-FF08A5E25DA7}" type="parTrans" cxnId="{621A5638-9037-4833-ACE6-1821A68D7CD6}">
      <dgm:prSet/>
      <dgm:spPr/>
      <dgm:t>
        <a:bodyPr/>
        <a:lstStyle/>
        <a:p>
          <a:endParaRPr lang="en-GB"/>
        </a:p>
      </dgm:t>
    </dgm:pt>
    <dgm:pt modelId="{F6A122E5-8727-492E-B929-01E85FE08F3C}" type="sibTrans" cxnId="{621A5638-9037-4833-ACE6-1821A68D7CD6}">
      <dgm:prSet/>
      <dgm:spPr/>
      <dgm:t>
        <a:bodyPr/>
        <a:lstStyle/>
        <a:p>
          <a:endParaRPr lang="en-GB"/>
        </a:p>
      </dgm:t>
    </dgm:pt>
    <dgm:pt modelId="{D13AC79D-DF98-4FDE-B692-9632E892EA08}">
      <dgm:prSet phldrT="[Text]"/>
      <dgm:spPr/>
      <dgm:t>
        <a:bodyPr/>
        <a:lstStyle/>
        <a:p>
          <a:r>
            <a:rPr lang="en-GB" dirty="0" smtClean="0"/>
            <a:t>Elective Access Support Manager </a:t>
          </a:r>
          <a:r>
            <a:rPr lang="en-GB" dirty="0" smtClean="0"/>
            <a:t>12mth </a:t>
          </a:r>
          <a:r>
            <a:rPr lang="en-GB" dirty="0" smtClean="0"/>
            <a:t>secondment ending July 23)</a:t>
          </a:r>
          <a:endParaRPr lang="en-GB" dirty="0"/>
        </a:p>
      </dgm:t>
    </dgm:pt>
    <dgm:pt modelId="{9BEE7252-C87C-40D0-8139-A7C911AED966}" type="parTrans" cxnId="{B0B418D5-18AB-4E64-B5E1-D75B3F4FD7D0}">
      <dgm:prSet/>
      <dgm:spPr/>
      <dgm:t>
        <a:bodyPr/>
        <a:lstStyle/>
        <a:p>
          <a:endParaRPr lang="en-GB"/>
        </a:p>
      </dgm:t>
    </dgm:pt>
    <dgm:pt modelId="{B0A719D2-8E3D-4482-98E5-D1DD2EA2FCCA}" type="sibTrans" cxnId="{B0B418D5-18AB-4E64-B5E1-D75B3F4FD7D0}">
      <dgm:prSet/>
      <dgm:spPr/>
      <dgm:t>
        <a:bodyPr/>
        <a:lstStyle/>
        <a:p>
          <a:endParaRPr lang="en-GB"/>
        </a:p>
      </dgm:t>
    </dgm:pt>
    <dgm:pt modelId="{068F6547-CE99-4237-ADEB-16D695B01618}">
      <dgm:prSet phldrT="[Text]"/>
      <dgm:spPr/>
      <dgm:t>
        <a:bodyPr/>
        <a:lstStyle/>
        <a:p>
          <a:r>
            <a:rPr lang="en-GB" dirty="0" smtClean="0"/>
            <a:t>Elective Access Support Officer </a:t>
          </a:r>
          <a:r>
            <a:rPr lang="en-GB" dirty="0" smtClean="0"/>
            <a:t>(</a:t>
          </a:r>
          <a:r>
            <a:rPr lang="en-GB" dirty="0" smtClean="0"/>
            <a:t>12mth secondment ending Aug 23)</a:t>
          </a:r>
          <a:endParaRPr lang="en-GB" dirty="0"/>
        </a:p>
      </dgm:t>
    </dgm:pt>
    <dgm:pt modelId="{1C68C05E-6B1A-4643-B9F7-152535B6A942}" type="parTrans" cxnId="{D119E49F-70C2-4B9A-B38D-F253868A4B10}">
      <dgm:prSet/>
      <dgm:spPr/>
      <dgm:t>
        <a:bodyPr/>
        <a:lstStyle/>
        <a:p>
          <a:endParaRPr lang="en-GB"/>
        </a:p>
      </dgm:t>
    </dgm:pt>
    <dgm:pt modelId="{5ACC4F22-BCD1-4B75-ACD1-0F690D9B3B7A}" type="sibTrans" cxnId="{D119E49F-70C2-4B9A-B38D-F253868A4B10}">
      <dgm:prSet/>
      <dgm:spPr/>
      <dgm:t>
        <a:bodyPr/>
        <a:lstStyle/>
        <a:p>
          <a:endParaRPr lang="en-GB"/>
        </a:p>
      </dgm:t>
    </dgm:pt>
    <dgm:pt modelId="{49EB3B85-86ED-49B3-9153-5D139E99DCDD}">
      <dgm:prSet/>
      <dgm:spPr/>
      <dgm:t>
        <a:bodyPr/>
        <a:lstStyle/>
        <a:p>
          <a:r>
            <a:rPr lang="en-GB" dirty="0" smtClean="0"/>
            <a:t>RTT </a:t>
          </a:r>
          <a:r>
            <a:rPr lang="en-GB" smtClean="0"/>
            <a:t>Trainer </a:t>
          </a:r>
          <a:endParaRPr lang="en-GB" dirty="0"/>
        </a:p>
      </dgm:t>
    </dgm:pt>
    <dgm:pt modelId="{B948B2C4-C1D7-46A0-84AB-F3B31053B62B}" type="parTrans" cxnId="{F7190859-8498-4842-9207-82B924589737}">
      <dgm:prSet/>
      <dgm:spPr/>
      <dgm:t>
        <a:bodyPr/>
        <a:lstStyle/>
        <a:p>
          <a:endParaRPr lang="en-GB"/>
        </a:p>
      </dgm:t>
    </dgm:pt>
    <dgm:pt modelId="{BF54E4CD-1C42-4B40-BB0F-322E71026881}" type="sibTrans" cxnId="{F7190859-8498-4842-9207-82B924589737}">
      <dgm:prSet/>
      <dgm:spPr/>
      <dgm:t>
        <a:bodyPr/>
        <a:lstStyle/>
        <a:p>
          <a:endParaRPr lang="en-GB"/>
        </a:p>
      </dgm:t>
    </dgm:pt>
    <dgm:pt modelId="{63518065-EB42-4CFA-8782-2BC6A01D49DD}" type="pres">
      <dgm:prSet presAssocID="{1B7F13BF-6024-401F-84F1-3C59CCAB58F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6179C20-1953-4AE2-AF79-F08228595128}" type="pres">
      <dgm:prSet presAssocID="{7C40B2A5-19FA-4DD7-B339-089E388FB09F}" presName="hierRoot1" presStyleCnt="0"/>
      <dgm:spPr/>
    </dgm:pt>
    <dgm:pt modelId="{8971FD39-188A-4761-B8CD-D2438A1391DC}" type="pres">
      <dgm:prSet presAssocID="{7C40B2A5-19FA-4DD7-B339-089E388FB09F}" presName="composite" presStyleCnt="0"/>
      <dgm:spPr/>
    </dgm:pt>
    <dgm:pt modelId="{7FC75863-20B2-4F37-80E2-EDA7B600C38B}" type="pres">
      <dgm:prSet presAssocID="{7C40B2A5-19FA-4DD7-B339-089E388FB09F}" presName="background" presStyleLbl="node0" presStyleIdx="0" presStyleCnt="1"/>
      <dgm:spPr/>
    </dgm:pt>
    <dgm:pt modelId="{E697448F-9BFD-4C82-A2F9-FBBD12E43DDF}" type="pres">
      <dgm:prSet presAssocID="{7C40B2A5-19FA-4DD7-B339-089E388FB09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41BED81-5C7B-4EC3-97B1-55B000CD85DE}" type="pres">
      <dgm:prSet presAssocID="{7C40B2A5-19FA-4DD7-B339-089E388FB09F}" presName="hierChild2" presStyleCnt="0"/>
      <dgm:spPr/>
    </dgm:pt>
    <dgm:pt modelId="{606B277C-73F6-4F15-B6F4-F77B9BEA2505}" type="pres">
      <dgm:prSet presAssocID="{BD0DEF3C-3076-42B0-B1ED-027903CB6F52}" presName="Name10" presStyleLbl="parChTrans1D2" presStyleIdx="0" presStyleCnt="2"/>
      <dgm:spPr/>
      <dgm:t>
        <a:bodyPr/>
        <a:lstStyle/>
        <a:p>
          <a:endParaRPr lang="en-GB"/>
        </a:p>
      </dgm:t>
    </dgm:pt>
    <dgm:pt modelId="{BA383BF5-163A-4C44-90B5-706D52EAE2A6}" type="pres">
      <dgm:prSet presAssocID="{580F1329-978E-4ED6-85F3-DC7ED931384C}" presName="hierRoot2" presStyleCnt="0"/>
      <dgm:spPr/>
    </dgm:pt>
    <dgm:pt modelId="{A227CD59-A0A3-465A-AB1D-6D041FB47013}" type="pres">
      <dgm:prSet presAssocID="{580F1329-978E-4ED6-85F3-DC7ED931384C}" presName="composite2" presStyleCnt="0"/>
      <dgm:spPr/>
    </dgm:pt>
    <dgm:pt modelId="{711A5783-7DC5-4A2F-8553-017C97F77319}" type="pres">
      <dgm:prSet presAssocID="{580F1329-978E-4ED6-85F3-DC7ED931384C}" presName="background2" presStyleLbl="node2" presStyleIdx="0" presStyleCnt="2"/>
      <dgm:spPr/>
    </dgm:pt>
    <dgm:pt modelId="{6C9A3983-59A5-4A3E-8CD5-1E6FC8D1955C}" type="pres">
      <dgm:prSet presAssocID="{580F1329-978E-4ED6-85F3-DC7ED931384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4DA296E-9153-4AFA-8B95-4750A34EEB0E}" type="pres">
      <dgm:prSet presAssocID="{580F1329-978E-4ED6-85F3-DC7ED931384C}" presName="hierChild3" presStyleCnt="0"/>
      <dgm:spPr/>
    </dgm:pt>
    <dgm:pt modelId="{EADEA39D-57E3-4529-AF48-1854A1E9EDE6}" type="pres">
      <dgm:prSet presAssocID="{AA4E6A53-2813-465E-B188-BEF9F6833EE0}" presName="Name17" presStyleLbl="parChTrans1D3" presStyleIdx="0" presStyleCnt="3"/>
      <dgm:spPr/>
      <dgm:t>
        <a:bodyPr/>
        <a:lstStyle/>
        <a:p>
          <a:endParaRPr lang="en-GB"/>
        </a:p>
      </dgm:t>
    </dgm:pt>
    <dgm:pt modelId="{86B798D7-B0F3-4557-9D40-3EBB6F9379AC}" type="pres">
      <dgm:prSet presAssocID="{890A6AA6-13F5-4D54-A28D-7551537075F2}" presName="hierRoot3" presStyleCnt="0"/>
      <dgm:spPr/>
    </dgm:pt>
    <dgm:pt modelId="{5BB6F2D4-5B07-485F-92B4-938A5CA9B1C8}" type="pres">
      <dgm:prSet presAssocID="{890A6AA6-13F5-4D54-A28D-7551537075F2}" presName="composite3" presStyleCnt="0"/>
      <dgm:spPr/>
    </dgm:pt>
    <dgm:pt modelId="{B41B2D4D-5DFF-421E-AC93-0A599E3EFE48}" type="pres">
      <dgm:prSet presAssocID="{890A6AA6-13F5-4D54-A28D-7551537075F2}" presName="background3" presStyleLbl="node3" presStyleIdx="0" presStyleCnt="3"/>
      <dgm:spPr/>
    </dgm:pt>
    <dgm:pt modelId="{EAB03754-C2F3-4A7F-B837-9AF81A6906DC}" type="pres">
      <dgm:prSet presAssocID="{890A6AA6-13F5-4D54-A28D-7551537075F2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DAD2E6B-1A09-42E9-95B9-C55E27219395}" type="pres">
      <dgm:prSet presAssocID="{890A6AA6-13F5-4D54-A28D-7551537075F2}" presName="hierChild4" presStyleCnt="0"/>
      <dgm:spPr/>
    </dgm:pt>
    <dgm:pt modelId="{F067C292-DEFF-4543-A5C4-4CF1D31DB2C6}" type="pres">
      <dgm:prSet presAssocID="{4951E6A4-F2C4-40FC-BC01-FF08A5E25DA7}" presName="Name23" presStyleLbl="parChTrans1D4" presStyleIdx="0" presStyleCnt="1"/>
      <dgm:spPr/>
      <dgm:t>
        <a:bodyPr/>
        <a:lstStyle/>
        <a:p>
          <a:endParaRPr lang="en-GB"/>
        </a:p>
      </dgm:t>
    </dgm:pt>
    <dgm:pt modelId="{20186722-9494-4702-BDB2-69C7B3BCCA12}" type="pres">
      <dgm:prSet presAssocID="{55829D3C-DF96-4ABE-8C58-A445D37E4A10}" presName="hierRoot4" presStyleCnt="0"/>
      <dgm:spPr/>
    </dgm:pt>
    <dgm:pt modelId="{91DD3CB9-C1C3-4BC3-85CB-473308F6D54F}" type="pres">
      <dgm:prSet presAssocID="{55829D3C-DF96-4ABE-8C58-A445D37E4A10}" presName="composite4" presStyleCnt="0"/>
      <dgm:spPr/>
    </dgm:pt>
    <dgm:pt modelId="{DEA93CC4-338C-4EEB-BE24-97D390403228}" type="pres">
      <dgm:prSet presAssocID="{55829D3C-DF96-4ABE-8C58-A445D37E4A10}" presName="background4" presStyleLbl="node4" presStyleIdx="0" presStyleCnt="1"/>
      <dgm:spPr/>
    </dgm:pt>
    <dgm:pt modelId="{D0052E73-B686-4079-A580-9FAAE7430024}" type="pres">
      <dgm:prSet presAssocID="{55829D3C-DF96-4ABE-8C58-A445D37E4A10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B8F2E3-2BFD-452F-901C-1AD9E02D7616}" type="pres">
      <dgm:prSet presAssocID="{55829D3C-DF96-4ABE-8C58-A445D37E4A10}" presName="hierChild5" presStyleCnt="0"/>
      <dgm:spPr/>
    </dgm:pt>
    <dgm:pt modelId="{442ADAE9-5511-429A-B621-855489AA95BE}" type="pres">
      <dgm:prSet presAssocID="{B948B2C4-C1D7-46A0-84AB-F3B31053B62B}" presName="Name17" presStyleLbl="parChTrans1D3" presStyleIdx="1" presStyleCnt="3"/>
      <dgm:spPr/>
      <dgm:t>
        <a:bodyPr/>
        <a:lstStyle/>
        <a:p>
          <a:endParaRPr lang="en-GB"/>
        </a:p>
      </dgm:t>
    </dgm:pt>
    <dgm:pt modelId="{8CB992C6-1BC0-4DD4-AA04-15AC0A7FC959}" type="pres">
      <dgm:prSet presAssocID="{49EB3B85-86ED-49B3-9153-5D139E99DCDD}" presName="hierRoot3" presStyleCnt="0"/>
      <dgm:spPr/>
    </dgm:pt>
    <dgm:pt modelId="{6F608220-78D5-4AB7-93D5-4D2CD302062D}" type="pres">
      <dgm:prSet presAssocID="{49EB3B85-86ED-49B3-9153-5D139E99DCDD}" presName="composite3" presStyleCnt="0"/>
      <dgm:spPr/>
    </dgm:pt>
    <dgm:pt modelId="{D32BC20A-7181-43AF-A1FC-433820B96DAD}" type="pres">
      <dgm:prSet presAssocID="{49EB3B85-86ED-49B3-9153-5D139E99DCDD}" presName="background3" presStyleLbl="node3" presStyleIdx="1" presStyleCnt="3"/>
      <dgm:spPr/>
    </dgm:pt>
    <dgm:pt modelId="{01BB4F18-4395-4E2A-B4A0-CA298744BFD0}" type="pres">
      <dgm:prSet presAssocID="{49EB3B85-86ED-49B3-9153-5D139E99DCDD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4E15182-3BE5-4A6A-B340-979DF7806A5A}" type="pres">
      <dgm:prSet presAssocID="{49EB3B85-86ED-49B3-9153-5D139E99DCDD}" presName="hierChild4" presStyleCnt="0"/>
      <dgm:spPr/>
    </dgm:pt>
    <dgm:pt modelId="{4EE77B9D-4750-49FD-A914-DE1FC551B2CB}" type="pres">
      <dgm:prSet presAssocID="{9BEE7252-C87C-40D0-8139-A7C911AED966}" presName="Name10" presStyleLbl="parChTrans1D2" presStyleIdx="1" presStyleCnt="2"/>
      <dgm:spPr/>
      <dgm:t>
        <a:bodyPr/>
        <a:lstStyle/>
        <a:p>
          <a:endParaRPr lang="en-GB"/>
        </a:p>
      </dgm:t>
    </dgm:pt>
    <dgm:pt modelId="{BF5ECFE7-7F90-4462-8CD3-13BD6F76590E}" type="pres">
      <dgm:prSet presAssocID="{D13AC79D-DF98-4FDE-B692-9632E892EA08}" presName="hierRoot2" presStyleCnt="0"/>
      <dgm:spPr/>
    </dgm:pt>
    <dgm:pt modelId="{9C68CA24-899C-4E94-BAAC-B7DA3F041EA0}" type="pres">
      <dgm:prSet presAssocID="{D13AC79D-DF98-4FDE-B692-9632E892EA08}" presName="composite2" presStyleCnt="0"/>
      <dgm:spPr/>
    </dgm:pt>
    <dgm:pt modelId="{DA6C960D-2306-4494-9D29-4FEB60C4F4F6}" type="pres">
      <dgm:prSet presAssocID="{D13AC79D-DF98-4FDE-B692-9632E892EA08}" presName="background2" presStyleLbl="node2" presStyleIdx="1" presStyleCnt="2"/>
      <dgm:spPr/>
    </dgm:pt>
    <dgm:pt modelId="{5DF67328-CA0F-40B3-914E-0CED36733A4F}" type="pres">
      <dgm:prSet presAssocID="{D13AC79D-DF98-4FDE-B692-9632E892EA0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DFEAA06-E995-4618-AB82-0590E514CC61}" type="pres">
      <dgm:prSet presAssocID="{D13AC79D-DF98-4FDE-B692-9632E892EA08}" presName="hierChild3" presStyleCnt="0"/>
      <dgm:spPr/>
    </dgm:pt>
    <dgm:pt modelId="{9266299C-80D8-4EA5-A58B-166544D25D18}" type="pres">
      <dgm:prSet presAssocID="{1C68C05E-6B1A-4643-B9F7-152535B6A942}" presName="Name17" presStyleLbl="parChTrans1D3" presStyleIdx="2" presStyleCnt="3"/>
      <dgm:spPr/>
      <dgm:t>
        <a:bodyPr/>
        <a:lstStyle/>
        <a:p>
          <a:endParaRPr lang="en-GB"/>
        </a:p>
      </dgm:t>
    </dgm:pt>
    <dgm:pt modelId="{C6C9EE5B-2AB8-43C7-8417-95836E58F567}" type="pres">
      <dgm:prSet presAssocID="{068F6547-CE99-4237-ADEB-16D695B01618}" presName="hierRoot3" presStyleCnt="0"/>
      <dgm:spPr/>
    </dgm:pt>
    <dgm:pt modelId="{CA8D8C4A-95B1-4D18-9F07-8041DC738BC6}" type="pres">
      <dgm:prSet presAssocID="{068F6547-CE99-4237-ADEB-16D695B01618}" presName="composite3" presStyleCnt="0"/>
      <dgm:spPr/>
    </dgm:pt>
    <dgm:pt modelId="{B04DB47C-C015-4C72-B667-BD37026699AE}" type="pres">
      <dgm:prSet presAssocID="{068F6547-CE99-4237-ADEB-16D695B01618}" presName="background3" presStyleLbl="node3" presStyleIdx="2" presStyleCnt="3"/>
      <dgm:spPr/>
    </dgm:pt>
    <dgm:pt modelId="{89F3448C-36CB-4F97-AE1F-5D2C4C7AAB74}" type="pres">
      <dgm:prSet presAssocID="{068F6547-CE99-4237-ADEB-16D695B0161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A910102-E694-4A5B-AD96-96C07A457DBE}" type="pres">
      <dgm:prSet presAssocID="{068F6547-CE99-4237-ADEB-16D695B01618}" presName="hierChild4" presStyleCnt="0"/>
      <dgm:spPr/>
    </dgm:pt>
  </dgm:ptLst>
  <dgm:cxnLst>
    <dgm:cxn modelId="{D119E49F-70C2-4B9A-B38D-F253868A4B10}" srcId="{D13AC79D-DF98-4FDE-B692-9632E892EA08}" destId="{068F6547-CE99-4237-ADEB-16D695B01618}" srcOrd="0" destOrd="0" parTransId="{1C68C05E-6B1A-4643-B9F7-152535B6A942}" sibTransId="{5ACC4F22-BCD1-4B75-ACD1-0F690D9B3B7A}"/>
    <dgm:cxn modelId="{AE69A923-7E26-4D1D-B447-E8742831335F}" type="presOf" srcId="{1C68C05E-6B1A-4643-B9F7-152535B6A942}" destId="{9266299C-80D8-4EA5-A58B-166544D25D18}" srcOrd="0" destOrd="0" presId="urn:microsoft.com/office/officeart/2005/8/layout/hierarchy1"/>
    <dgm:cxn modelId="{F27D7BB0-E72A-4759-828D-E0F88252BEA0}" type="presOf" srcId="{068F6547-CE99-4237-ADEB-16D695B01618}" destId="{89F3448C-36CB-4F97-AE1F-5D2C4C7AAB74}" srcOrd="0" destOrd="0" presId="urn:microsoft.com/office/officeart/2005/8/layout/hierarchy1"/>
    <dgm:cxn modelId="{13A64E61-4ABC-4051-A05E-29F25079AEBB}" type="presOf" srcId="{580F1329-978E-4ED6-85F3-DC7ED931384C}" destId="{6C9A3983-59A5-4A3E-8CD5-1E6FC8D1955C}" srcOrd="0" destOrd="0" presId="urn:microsoft.com/office/officeart/2005/8/layout/hierarchy1"/>
    <dgm:cxn modelId="{7C146439-BE8F-46C1-95D2-3F4E20ECAF9B}" srcId="{7C40B2A5-19FA-4DD7-B339-089E388FB09F}" destId="{580F1329-978E-4ED6-85F3-DC7ED931384C}" srcOrd="0" destOrd="0" parTransId="{BD0DEF3C-3076-42B0-B1ED-027903CB6F52}" sibTransId="{9178F990-B319-4526-BD0E-791066383644}"/>
    <dgm:cxn modelId="{DFC1E223-11C4-475B-8D10-3D1975A9683B}" type="presOf" srcId="{4951E6A4-F2C4-40FC-BC01-FF08A5E25DA7}" destId="{F067C292-DEFF-4543-A5C4-4CF1D31DB2C6}" srcOrd="0" destOrd="0" presId="urn:microsoft.com/office/officeart/2005/8/layout/hierarchy1"/>
    <dgm:cxn modelId="{39CDEC41-1272-4EE7-917E-8E19F50C8BF2}" type="presOf" srcId="{B948B2C4-C1D7-46A0-84AB-F3B31053B62B}" destId="{442ADAE9-5511-429A-B621-855489AA95BE}" srcOrd="0" destOrd="0" presId="urn:microsoft.com/office/officeart/2005/8/layout/hierarchy1"/>
    <dgm:cxn modelId="{C45FF45F-1057-420F-91B8-833BC61464D9}" type="presOf" srcId="{9BEE7252-C87C-40D0-8139-A7C911AED966}" destId="{4EE77B9D-4750-49FD-A914-DE1FC551B2CB}" srcOrd="0" destOrd="0" presId="urn:microsoft.com/office/officeart/2005/8/layout/hierarchy1"/>
    <dgm:cxn modelId="{B8F287CF-E438-4EC1-B8F0-A4C5069C640F}" type="presOf" srcId="{49EB3B85-86ED-49B3-9153-5D139E99DCDD}" destId="{01BB4F18-4395-4E2A-B4A0-CA298744BFD0}" srcOrd="0" destOrd="0" presId="urn:microsoft.com/office/officeart/2005/8/layout/hierarchy1"/>
    <dgm:cxn modelId="{AE5ACD36-836B-46F1-9B60-6366AC14C99F}" type="presOf" srcId="{AA4E6A53-2813-465E-B188-BEF9F6833EE0}" destId="{EADEA39D-57E3-4529-AF48-1854A1E9EDE6}" srcOrd="0" destOrd="0" presId="urn:microsoft.com/office/officeart/2005/8/layout/hierarchy1"/>
    <dgm:cxn modelId="{A5531EAC-E343-4A48-84CF-59FCCD9F5152}" type="presOf" srcId="{7C40B2A5-19FA-4DD7-B339-089E388FB09F}" destId="{E697448F-9BFD-4C82-A2F9-FBBD12E43DDF}" srcOrd="0" destOrd="0" presId="urn:microsoft.com/office/officeart/2005/8/layout/hierarchy1"/>
    <dgm:cxn modelId="{B08CB25A-88B3-4064-88CB-E77A3AD84D12}" type="presOf" srcId="{1B7F13BF-6024-401F-84F1-3C59CCAB58F6}" destId="{63518065-EB42-4CFA-8782-2BC6A01D49DD}" srcOrd="0" destOrd="0" presId="urn:microsoft.com/office/officeart/2005/8/layout/hierarchy1"/>
    <dgm:cxn modelId="{F7190859-8498-4842-9207-82B924589737}" srcId="{580F1329-978E-4ED6-85F3-DC7ED931384C}" destId="{49EB3B85-86ED-49B3-9153-5D139E99DCDD}" srcOrd="1" destOrd="0" parTransId="{B948B2C4-C1D7-46A0-84AB-F3B31053B62B}" sibTransId="{BF54E4CD-1C42-4B40-BB0F-322E71026881}"/>
    <dgm:cxn modelId="{4AD013E1-81CB-4598-8F13-6D2C7A904846}" type="presOf" srcId="{BD0DEF3C-3076-42B0-B1ED-027903CB6F52}" destId="{606B277C-73F6-4F15-B6F4-F77B9BEA2505}" srcOrd="0" destOrd="0" presId="urn:microsoft.com/office/officeart/2005/8/layout/hierarchy1"/>
    <dgm:cxn modelId="{B0B418D5-18AB-4E64-B5E1-D75B3F4FD7D0}" srcId="{7C40B2A5-19FA-4DD7-B339-089E388FB09F}" destId="{D13AC79D-DF98-4FDE-B692-9632E892EA08}" srcOrd="1" destOrd="0" parTransId="{9BEE7252-C87C-40D0-8139-A7C911AED966}" sibTransId="{B0A719D2-8E3D-4482-98E5-D1DD2EA2FCCA}"/>
    <dgm:cxn modelId="{621A5638-9037-4833-ACE6-1821A68D7CD6}" srcId="{890A6AA6-13F5-4D54-A28D-7551537075F2}" destId="{55829D3C-DF96-4ABE-8C58-A445D37E4A10}" srcOrd="0" destOrd="0" parTransId="{4951E6A4-F2C4-40FC-BC01-FF08A5E25DA7}" sibTransId="{F6A122E5-8727-492E-B929-01E85FE08F3C}"/>
    <dgm:cxn modelId="{4757424E-8A7F-4FA3-9456-81A4CA3934DB}" type="presOf" srcId="{55829D3C-DF96-4ABE-8C58-A445D37E4A10}" destId="{D0052E73-B686-4079-A580-9FAAE7430024}" srcOrd="0" destOrd="0" presId="urn:microsoft.com/office/officeart/2005/8/layout/hierarchy1"/>
    <dgm:cxn modelId="{5988E103-A5E1-42E6-97EA-A92C5253C115}" type="presOf" srcId="{890A6AA6-13F5-4D54-A28D-7551537075F2}" destId="{EAB03754-C2F3-4A7F-B837-9AF81A6906DC}" srcOrd="0" destOrd="0" presId="urn:microsoft.com/office/officeart/2005/8/layout/hierarchy1"/>
    <dgm:cxn modelId="{726835F4-2EE8-489E-909D-7BEC9B9216E8}" srcId="{580F1329-978E-4ED6-85F3-DC7ED931384C}" destId="{890A6AA6-13F5-4D54-A28D-7551537075F2}" srcOrd="0" destOrd="0" parTransId="{AA4E6A53-2813-465E-B188-BEF9F6833EE0}" sibTransId="{FA747F14-E03D-4D3B-8C17-12E90E6F11E8}"/>
    <dgm:cxn modelId="{F5BC6CB3-1963-4EBA-B5B9-30E369CC32D0}" srcId="{1B7F13BF-6024-401F-84F1-3C59CCAB58F6}" destId="{7C40B2A5-19FA-4DD7-B339-089E388FB09F}" srcOrd="0" destOrd="0" parTransId="{0C13D338-1A10-400A-B71F-E3E488525EDD}" sibTransId="{78E7FD2A-0634-4F84-A7F6-6F88A79E5772}"/>
    <dgm:cxn modelId="{77921807-F337-4D7E-94FA-384DFA63890A}" type="presOf" srcId="{D13AC79D-DF98-4FDE-B692-9632E892EA08}" destId="{5DF67328-CA0F-40B3-914E-0CED36733A4F}" srcOrd="0" destOrd="0" presId="urn:microsoft.com/office/officeart/2005/8/layout/hierarchy1"/>
    <dgm:cxn modelId="{BBBF973F-CAF5-47F1-83BF-418627E07239}" type="presParOf" srcId="{63518065-EB42-4CFA-8782-2BC6A01D49DD}" destId="{86179C20-1953-4AE2-AF79-F08228595128}" srcOrd="0" destOrd="0" presId="urn:microsoft.com/office/officeart/2005/8/layout/hierarchy1"/>
    <dgm:cxn modelId="{413F6ED8-5049-4D47-8DA3-2462B7F06E55}" type="presParOf" srcId="{86179C20-1953-4AE2-AF79-F08228595128}" destId="{8971FD39-188A-4761-B8CD-D2438A1391DC}" srcOrd="0" destOrd="0" presId="urn:microsoft.com/office/officeart/2005/8/layout/hierarchy1"/>
    <dgm:cxn modelId="{A5D06195-7DAE-4159-8B08-9DB17E7A4C6E}" type="presParOf" srcId="{8971FD39-188A-4761-B8CD-D2438A1391DC}" destId="{7FC75863-20B2-4F37-80E2-EDA7B600C38B}" srcOrd="0" destOrd="0" presId="urn:microsoft.com/office/officeart/2005/8/layout/hierarchy1"/>
    <dgm:cxn modelId="{95965BC6-5040-4618-87C9-AE5AF169C59B}" type="presParOf" srcId="{8971FD39-188A-4761-B8CD-D2438A1391DC}" destId="{E697448F-9BFD-4C82-A2F9-FBBD12E43DDF}" srcOrd="1" destOrd="0" presId="urn:microsoft.com/office/officeart/2005/8/layout/hierarchy1"/>
    <dgm:cxn modelId="{F2F44121-CC65-4FE8-9163-1A1ECA96BC6C}" type="presParOf" srcId="{86179C20-1953-4AE2-AF79-F08228595128}" destId="{841BED81-5C7B-4EC3-97B1-55B000CD85DE}" srcOrd="1" destOrd="0" presId="urn:microsoft.com/office/officeart/2005/8/layout/hierarchy1"/>
    <dgm:cxn modelId="{3C0C9F16-E7D0-4F5F-A55E-13444560C5FD}" type="presParOf" srcId="{841BED81-5C7B-4EC3-97B1-55B000CD85DE}" destId="{606B277C-73F6-4F15-B6F4-F77B9BEA2505}" srcOrd="0" destOrd="0" presId="urn:microsoft.com/office/officeart/2005/8/layout/hierarchy1"/>
    <dgm:cxn modelId="{50DCF841-BA50-4DA2-8199-37DAB5405604}" type="presParOf" srcId="{841BED81-5C7B-4EC3-97B1-55B000CD85DE}" destId="{BA383BF5-163A-4C44-90B5-706D52EAE2A6}" srcOrd="1" destOrd="0" presId="urn:microsoft.com/office/officeart/2005/8/layout/hierarchy1"/>
    <dgm:cxn modelId="{4181A9A5-0A44-440B-B689-61F48BC0368D}" type="presParOf" srcId="{BA383BF5-163A-4C44-90B5-706D52EAE2A6}" destId="{A227CD59-A0A3-465A-AB1D-6D041FB47013}" srcOrd="0" destOrd="0" presId="urn:microsoft.com/office/officeart/2005/8/layout/hierarchy1"/>
    <dgm:cxn modelId="{8ACDD63C-0524-4A0B-A15E-B28505FED30E}" type="presParOf" srcId="{A227CD59-A0A3-465A-AB1D-6D041FB47013}" destId="{711A5783-7DC5-4A2F-8553-017C97F77319}" srcOrd="0" destOrd="0" presId="urn:microsoft.com/office/officeart/2005/8/layout/hierarchy1"/>
    <dgm:cxn modelId="{405FF1D6-226B-496B-A445-B62F1C7BC3EC}" type="presParOf" srcId="{A227CD59-A0A3-465A-AB1D-6D041FB47013}" destId="{6C9A3983-59A5-4A3E-8CD5-1E6FC8D1955C}" srcOrd="1" destOrd="0" presId="urn:microsoft.com/office/officeart/2005/8/layout/hierarchy1"/>
    <dgm:cxn modelId="{E88E0084-2703-4A21-8D7F-50D1651DB4DA}" type="presParOf" srcId="{BA383BF5-163A-4C44-90B5-706D52EAE2A6}" destId="{94DA296E-9153-4AFA-8B95-4750A34EEB0E}" srcOrd="1" destOrd="0" presId="urn:microsoft.com/office/officeart/2005/8/layout/hierarchy1"/>
    <dgm:cxn modelId="{52F310B9-28AE-4090-B303-136750B7447F}" type="presParOf" srcId="{94DA296E-9153-4AFA-8B95-4750A34EEB0E}" destId="{EADEA39D-57E3-4529-AF48-1854A1E9EDE6}" srcOrd="0" destOrd="0" presId="urn:microsoft.com/office/officeart/2005/8/layout/hierarchy1"/>
    <dgm:cxn modelId="{56F9973C-B484-4DC5-85DD-D527D54FF16C}" type="presParOf" srcId="{94DA296E-9153-4AFA-8B95-4750A34EEB0E}" destId="{86B798D7-B0F3-4557-9D40-3EBB6F9379AC}" srcOrd="1" destOrd="0" presId="urn:microsoft.com/office/officeart/2005/8/layout/hierarchy1"/>
    <dgm:cxn modelId="{ACBF9271-F0D4-45E8-9365-09CEA88DE901}" type="presParOf" srcId="{86B798D7-B0F3-4557-9D40-3EBB6F9379AC}" destId="{5BB6F2D4-5B07-485F-92B4-938A5CA9B1C8}" srcOrd="0" destOrd="0" presId="urn:microsoft.com/office/officeart/2005/8/layout/hierarchy1"/>
    <dgm:cxn modelId="{9170FC2F-B468-4126-852D-04138F1D2923}" type="presParOf" srcId="{5BB6F2D4-5B07-485F-92B4-938A5CA9B1C8}" destId="{B41B2D4D-5DFF-421E-AC93-0A599E3EFE48}" srcOrd="0" destOrd="0" presId="urn:microsoft.com/office/officeart/2005/8/layout/hierarchy1"/>
    <dgm:cxn modelId="{800151B1-9826-478C-96E6-50FAE4626F21}" type="presParOf" srcId="{5BB6F2D4-5B07-485F-92B4-938A5CA9B1C8}" destId="{EAB03754-C2F3-4A7F-B837-9AF81A6906DC}" srcOrd="1" destOrd="0" presId="urn:microsoft.com/office/officeart/2005/8/layout/hierarchy1"/>
    <dgm:cxn modelId="{1A74D6FE-7856-4A9A-963A-6C77BB883AA2}" type="presParOf" srcId="{86B798D7-B0F3-4557-9D40-3EBB6F9379AC}" destId="{7DAD2E6B-1A09-42E9-95B9-C55E27219395}" srcOrd="1" destOrd="0" presId="urn:microsoft.com/office/officeart/2005/8/layout/hierarchy1"/>
    <dgm:cxn modelId="{EED38EA3-2339-4607-8658-9647D671DA0E}" type="presParOf" srcId="{7DAD2E6B-1A09-42E9-95B9-C55E27219395}" destId="{F067C292-DEFF-4543-A5C4-4CF1D31DB2C6}" srcOrd="0" destOrd="0" presId="urn:microsoft.com/office/officeart/2005/8/layout/hierarchy1"/>
    <dgm:cxn modelId="{96FDED82-BD64-4028-8451-BB047EF42945}" type="presParOf" srcId="{7DAD2E6B-1A09-42E9-95B9-C55E27219395}" destId="{20186722-9494-4702-BDB2-69C7B3BCCA12}" srcOrd="1" destOrd="0" presId="urn:microsoft.com/office/officeart/2005/8/layout/hierarchy1"/>
    <dgm:cxn modelId="{0FA636BD-3ABA-486D-A15D-E3D6F5F7010A}" type="presParOf" srcId="{20186722-9494-4702-BDB2-69C7B3BCCA12}" destId="{91DD3CB9-C1C3-4BC3-85CB-473308F6D54F}" srcOrd="0" destOrd="0" presId="urn:microsoft.com/office/officeart/2005/8/layout/hierarchy1"/>
    <dgm:cxn modelId="{98B29ECB-2E62-4006-858D-E3D617AD62C5}" type="presParOf" srcId="{91DD3CB9-C1C3-4BC3-85CB-473308F6D54F}" destId="{DEA93CC4-338C-4EEB-BE24-97D390403228}" srcOrd="0" destOrd="0" presId="urn:microsoft.com/office/officeart/2005/8/layout/hierarchy1"/>
    <dgm:cxn modelId="{4E3500EA-60FC-4663-9AC4-7B13532EF507}" type="presParOf" srcId="{91DD3CB9-C1C3-4BC3-85CB-473308F6D54F}" destId="{D0052E73-B686-4079-A580-9FAAE7430024}" srcOrd="1" destOrd="0" presId="urn:microsoft.com/office/officeart/2005/8/layout/hierarchy1"/>
    <dgm:cxn modelId="{19957BCD-FB6A-4C04-B8B3-362F4BF8B0E6}" type="presParOf" srcId="{20186722-9494-4702-BDB2-69C7B3BCCA12}" destId="{CCB8F2E3-2BFD-452F-901C-1AD9E02D7616}" srcOrd="1" destOrd="0" presId="urn:microsoft.com/office/officeart/2005/8/layout/hierarchy1"/>
    <dgm:cxn modelId="{35D8440E-065D-4677-BFC2-3FC941924133}" type="presParOf" srcId="{94DA296E-9153-4AFA-8B95-4750A34EEB0E}" destId="{442ADAE9-5511-429A-B621-855489AA95BE}" srcOrd="2" destOrd="0" presId="urn:microsoft.com/office/officeart/2005/8/layout/hierarchy1"/>
    <dgm:cxn modelId="{B5300870-BB8D-4C5C-A971-0667CEFFB7ED}" type="presParOf" srcId="{94DA296E-9153-4AFA-8B95-4750A34EEB0E}" destId="{8CB992C6-1BC0-4DD4-AA04-15AC0A7FC959}" srcOrd="3" destOrd="0" presId="urn:microsoft.com/office/officeart/2005/8/layout/hierarchy1"/>
    <dgm:cxn modelId="{27D2DA68-20FA-418A-933B-F573E590914E}" type="presParOf" srcId="{8CB992C6-1BC0-4DD4-AA04-15AC0A7FC959}" destId="{6F608220-78D5-4AB7-93D5-4D2CD302062D}" srcOrd="0" destOrd="0" presId="urn:microsoft.com/office/officeart/2005/8/layout/hierarchy1"/>
    <dgm:cxn modelId="{712697B1-3F30-457C-830B-7E114A6A677B}" type="presParOf" srcId="{6F608220-78D5-4AB7-93D5-4D2CD302062D}" destId="{D32BC20A-7181-43AF-A1FC-433820B96DAD}" srcOrd="0" destOrd="0" presId="urn:microsoft.com/office/officeart/2005/8/layout/hierarchy1"/>
    <dgm:cxn modelId="{7EA9E793-F2F0-43C8-9474-73A23E52FFBF}" type="presParOf" srcId="{6F608220-78D5-4AB7-93D5-4D2CD302062D}" destId="{01BB4F18-4395-4E2A-B4A0-CA298744BFD0}" srcOrd="1" destOrd="0" presId="urn:microsoft.com/office/officeart/2005/8/layout/hierarchy1"/>
    <dgm:cxn modelId="{733700CA-1633-44AA-AD83-F2E188C27028}" type="presParOf" srcId="{8CB992C6-1BC0-4DD4-AA04-15AC0A7FC959}" destId="{14E15182-3BE5-4A6A-B340-979DF7806A5A}" srcOrd="1" destOrd="0" presId="urn:microsoft.com/office/officeart/2005/8/layout/hierarchy1"/>
    <dgm:cxn modelId="{D7D10EFE-E6F5-4D0B-9084-EFC936B4DD56}" type="presParOf" srcId="{841BED81-5C7B-4EC3-97B1-55B000CD85DE}" destId="{4EE77B9D-4750-49FD-A914-DE1FC551B2CB}" srcOrd="2" destOrd="0" presId="urn:microsoft.com/office/officeart/2005/8/layout/hierarchy1"/>
    <dgm:cxn modelId="{054B9E2C-53E3-4EB0-8366-1078FEFC1AF5}" type="presParOf" srcId="{841BED81-5C7B-4EC3-97B1-55B000CD85DE}" destId="{BF5ECFE7-7F90-4462-8CD3-13BD6F76590E}" srcOrd="3" destOrd="0" presId="urn:microsoft.com/office/officeart/2005/8/layout/hierarchy1"/>
    <dgm:cxn modelId="{F58715BE-59EA-4F89-ACDF-DBE2F0A06784}" type="presParOf" srcId="{BF5ECFE7-7F90-4462-8CD3-13BD6F76590E}" destId="{9C68CA24-899C-4E94-BAAC-B7DA3F041EA0}" srcOrd="0" destOrd="0" presId="urn:microsoft.com/office/officeart/2005/8/layout/hierarchy1"/>
    <dgm:cxn modelId="{255DD0B1-86CE-4C1B-B9D1-BF49598A71E2}" type="presParOf" srcId="{9C68CA24-899C-4E94-BAAC-B7DA3F041EA0}" destId="{DA6C960D-2306-4494-9D29-4FEB60C4F4F6}" srcOrd="0" destOrd="0" presId="urn:microsoft.com/office/officeart/2005/8/layout/hierarchy1"/>
    <dgm:cxn modelId="{8EA8894F-A97F-4A42-82C9-D300F7D8D2CD}" type="presParOf" srcId="{9C68CA24-899C-4E94-BAAC-B7DA3F041EA0}" destId="{5DF67328-CA0F-40B3-914E-0CED36733A4F}" srcOrd="1" destOrd="0" presId="urn:microsoft.com/office/officeart/2005/8/layout/hierarchy1"/>
    <dgm:cxn modelId="{625C986E-CFE7-4600-85F6-D73C38CF38B0}" type="presParOf" srcId="{BF5ECFE7-7F90-4462-8CD3-13BD6F76590E}" destId="{ADFEAA06-E995-4618-AB82-0590E514CC61}" srcOrd="1" destOrd="0" presId="urn:microsoft.com/office/officeart/2005/8/layout/hierarchy1"/>
    <dgm:cxn modelId="{21A2479F-F5B1-4117-9B7E-59D8DB1CB34B}" type="presParOf" srcId="{ADFEAA06-E995-4618-AB82-0590E514CC61}" destId="{9266299C-80D8-4EA5-A58B-166544D25D18}" srcOrd="0" destOrd="0" presId="urn:microsoft.com/office/officeart/2005/8/layout/hierarchy1"/>
    <dgm:cxn modelId="{33F605CC-1F1D-46BB-8EAF-3DC8E02034D1}" type="presParOf" srcId="{ADFEAA06-E995-4618-AB82-0590E514CC61}" destId="{C6C9EE5B-2AB8-43C7-8417-95836E58F567}" srcOrd="1" destOrd="0" presId="urn:microsoft.com/office/officeart/2005/8/layout/hierarchy1"/>
    <dgm:cxn modelId="{0BD9B9FF-65D3-4CBF-82ED-448453737277}" type="presParOf" srcId="{C6C9EE5B-2AB8-43C7-8417-95836E58F567}" destId="{CA8D8C4A-95B1-4D18-9F07-8041DC738BC6}" srcOrd="0" destOrd="0" presId="urn:microsoft.com/office/officeart/2005/8/layout/hierarchy1"/>
    <dgm:cxn modelId="{463BA4E5-9C16-4BC6-878B-B4C21F2B48E7}" type="presParOf" srcId="{CA8D8C4A-95B1-4D18-9F07-8041DC738BC6}" destId="{B04DB47C-C015-4C72-B667-BD37026699AE}" srcOrd="0" destOrd="0" presId="urn:microsoft.com/office/officeart/2005/8/layout/hierarchy1"/>
    <dgm:cxn modelId="{9080837C-B9BE-40DB-9416-90E7DFCAF031}" type="presParOf" srcId="{CA8D8C4A-95B1-4D18-9F07-8041DC738BC6}" destId="{89F3448C-36CB-4F97-AE1F-5D2C4C7AAB74}" srcOrd="1" destOrd="0" presId="urn:microsoft.com/office/officeart/2005/8/layout/hierarchy1"/>
    <dgm:cxn modelId="{5973A371-903C-4032-87C9-4E35121A7578}" type="presParOf" srcId="{C6C9EE5B-2AB8-43C7-8417-95836E58F567}" destId="{4A910102-E694-4A5B-AD96-96C07A457D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6299C-80D8-4EA5-A58B-166544D25D18}">
      <dsp:nvSpPr>
        <dsp:cNvPr id="0" name=""/>
        <dsp:cNvSpPr/>
      </dsp:nvSpPr>
      <dsp:spPr>
        <a:xfrm>
          <a:off x="4618106" y="2163901"/>
          <a:ext cx="91440" cy="402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2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77B9D-4750-49FD-A914-DE1FC551B2CB}">
      <dsp:nvSpPr>
        <dsp:cNvPr id="0" name=""/>
        <dsp:cNvSpPr/>
      </dsp:nvSpPr>
      <dsp:spPr>
        <a:xfrm>
          <a:off x="3394248" y="881627"/>
          <a:ext cx="1269578" cy="402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498"/>
              </a:lnTo>
              <a:lnTo>
                <a:pt x="1269578" y="274498"/>
              </a:lnTo>
              <a:lnTo>
                <a:pt x="1269578" y="402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ADAE9-5511-429A-B621-855489AA95BE}">
      <dsp:nvSpPr>
        <dsp:cNvPr id="0" name=""/>
        <dsp:cNvSpPr/>
      </dsp:nvSpPr>
      <dsp:spPr>
        <a:xfrm>
          <a:off x="2124670" y="2163901"/>
          <a:ext cx="846385" cy="402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498"/>
              </a:lnTo>
              <a:lnTo>
                <a:pt x="846385" y="274498"/>
              </a:lnTo>
              <a:lnTo>
                <a:pt x="846385" y="402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7C292-DEFF-4543-A5C4-4CF1D31DB2C6}">
      <dsp:nvSpPr>
        <dsp:cNvPr id="0" name=""/>
        <dsp:cNvSpPr/>
      </dsp:nvSpPr>
      <dsp:spPr>
        <a:xfrm>
          <a:off x="1232564" y="3446175"/>
          <a:ext cx="91440" cy="402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2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DEA39D-57E3-4529-AF48-1854A1E9EDE6}">
      <dsp:nvSpPr>
        <dsp:cNvPr id="0" name=""/>
        <dsp:cNvSpPr/>
      </dsp:nvSpPr>
      <dsp:spPr>
        <a:xfrm>
          <a:off x="1278284" y="2163901"/>
          <a:ext cx="846385" cy="402802"/>
        </a:xfrm>
        <a:custGeom>
          <a:avLst/>
          <a:gdLst/>
          <a:ahLst/>
          <a:cxnLst/>
          <a:rect l="0" t="0" r="0" b="0"/>
          <a:pathLst>
            <a:path>
              <a:moveTo>
                <a:pt x="846385" y="0"/>
              </a:moveTo>
              <a:lnTo>
                <a:pt x="846385" y="274498"/>
              </a:lnTo>
              <a:lnTo>
                <a:pt x="0" y="274498"/>
              </a:lnTo>
              <a:lnTo>
                <a:pt x="0" y="402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B277C-73F6-4F15-B6F4-F77B9BEA2505}">
      <dsp:nvSpPr>
        <dsp:cNvPr id="0" name=""/>
        <dsp:cNvSpPr/>
      </dsp:nvSpPr>
      <dsp:spPr>
        <a:xfrm>
          <a:off x="2124670" y="881627"/>
          <a:ext cx="1269578" cy="402802"/>
        </a:xfrm>
        <a:custGeom>
          <a:avLst/>
          <a:gdLst/>
          <a:ahLst/>
          <a:cxnLst/>
          <a:rect l="0" t="0" r="0" b="0"/>
          <a:pathLst>
            <a:path>
              <a:moveTo>
                <a:pt x="1269578" y="0"/>
              </a:moveTo>
              <a:lnTo>
                <a:pt x="1269578" y="274498"/>
              </a:lnTo>
              <a:lnTo>
                <a:pt x="0" y="274498"/>
              </a:lnTo>
              <a:lnTo>
                <a:pt x="0" y="402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75863-20B2-4F37-80E2-EDA7B600C38B}">
      <dsp:nvSpPr>
        <dsp:cNvPr id="0" name=""/>
        <dsp:cNvSpPr/>
      </dsp:nvSpPr>
      <dsp:spPr>
        <a:xfrm>
          <a:off x="2701751" y="2156"/>
          <a:ext cx="1384994" cy="879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7448F-9BFD-4C82-A2F9-FBBD12E43DDF}">
      <dsp:nvSpPr>
        <dsp:cNvPr id="0" name=""/>
        <dsp:cNvSpPr/>
      </dsp:nvSpPr>
      <dsp:spPr>
        <a:xfrm>
          <a:off x="2855639" y="148350"/>
          <a:ext cx="1384994" cy="87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Head of Elective Access </a:t>
          </a:r>
          <a:r>
            <a:rPr lang="en-GB" sz="1100" kern="1200" dirty="0" smtClean="0"/>
            <a:t>Susan </a:t>
          </a:r>
          <a:r>
            <a:rPr lang="en-GB" sz="1100" kern="1200" dirty="0" smtClean="0"/>
            <a:t>Perks</a:t>
          </a:r>
          <a:endParaRPr lang="en-GB" sz="1100" kern="1200" dirty="0"/>
        </a:p>
      </dsp:txBody>
      <dsp:txXfrm>
        <a:off x="2881398" y="174109"/>
        <a:ext cx="1333476" cy="827953"/>
      </dsp:txXfrm>
    </dsp:sp>
    <dsp:sp modelId="{711A5783-7DC5-4A2F-8553-017C97F77319}">
      <dsp:nvSpPr>
        <dsp:cNvPr id="0" name=""/>
        <dsp:cNvSpPr/>
      </dsp:nvSpPr>
      <dsp:spPr>
        <a:xfrm>
          <a:off x="1432173" y="1284430"/>
          <a:ext cx="1384994" cy="879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A3983-59A5-4A3E-8CD5-1E6FC8D1955C}">
      <dsp:nvSpPr>
        <dsp:cNvPr id="0" name=""/>
        <dsp:cNvSpPr/>
      </dsp:nvSpPr>
      <dsp:spPr>
        <a:xfrm>
          <a:off x="1586061" y="1430624"/>
          <a:ext cx="1384994" cy="87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RTT Training &amp; Improvement </a:t>
          </a:r>
          <a:r>
            <a:rPr lang="en-GB" sz="1100" kern="1200" dirty="0" smtClean="0"/>
            <a:t>Manager </a:t>
          </a:r>
          <a:r>
            <a:rPr lang="en-GB" sz="1100" kern="1200" dirty="0" smtClean="0"/>
            <a:t>Bradley Paige</a:t>
          </a:r>
          <a:endParaRPr lang="en-GB" sz="1100" kern="1200" dirty="0"/>
        </a:p>
      </dsp:txBody>
      <dsp:txXfrm>
        <a:off x="1611820" y="1456383"/>
        <a:ext cx="1333476" cy="827953"/>
      </dsp:txXfrm>
    </dsp:sp>
    <dsp:sp modelId="{B41B2D4D-5DFF-421E-AC93-0A599E3EFE48}">
      <dsp:nvSpPr>
        <dsp:cNvPr id="0" name=""/>
        <dsp:cNvSpPr/>
      </dsp:nvSpPr>
      <dsp:spPr>
        <a:xfrm>
          <a:off x="585787" y="2566704"/>
          <a:ext cx="1384994" cy="879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03754-C2F3-4A7F-B837-9AF81A6906DC}">
      <dsp:nvSpPr>
        <dsp:cNvPr id="0" name=""/>
        <dsp:cNvSpPr/>
      </dsp:nvSpPr>
      <dsp:spPr>
        <a:xfrm>
          <a:off x="739675" y="2712898"/>
          <a:ext cx="1384994" cy="87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RTT Performance Analyst &amp; Validation </a:t>
          </a:r>
          <a:r>
            <a:rPr lang="en-GB" sz="1100" kern="1200" dirty="0" smtClean="0"/>
            <a:t>Lead</a:t>
          </a:r>
          <a:endParaRPr lang="en-GB" sz="1100" kern="1200" dirty="0"/>
        </a:p>
      </dsp:txBody>
      <dsp:txXfrm>
        <a:off x="765434" y="2738657"/>
        <a:ext cx="1333476" cy="827953"/>
      </dsp:txXfrm>
    </dsp:sp>
    <dsp:sp modelId="{DEA93CC4-338C-4EEB-BE24-97D390403228}">
      <dsp:nvSpPr>
        <dsp:cNvPr id="0" name=""/>
        <dsp:cNvSpPr/>
      </dsp:nvSpPr>
      <dsp:spPr>
        <a:xfrm>
          <a:off x="585787" y="3848978"/>
          <a:ext cx="1384994" cy="879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52E73-B686-4079-A580-9FAAE7430024}">
      <dsp:nvSpPr>
        <dsp:cNvPr id="0" name=""/>
        <dsp:cNvSpPr/>
      </dsp:nvSpPr>
      <dsp:spPr>
        <a:xfrm>
          <a:off x="739675" y="3995172"/>
          <a:ext cx="1384994" cy="87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5 x Corporate Validators </a:t>
          </a:r>
          <a:endParaRPr lang="en-GB" sz="1100" kern="1200" dirty="0"/>
        </a:p>
      </dsp:txBody>
      <dsp:txXfrm>
        <a:off x="765434" y="4020931"/>
        <a:ext cx="1333476" cy="827953"/>
      </dsp:txXfrm>
    </dsp:sp>
    <dsp:sp modelId="{D32BC20A-7181-43AF-A1FC-433820B96DAD}">
      <dsp:nvSpPr>
        <dsp:cNvPr id="0" name=""/>
        <dsp:cNvSpPr/>
      </dsp:nvSpPr>
      <dsp:spPr>
        <a:xfrm>
          <a:off x="2278558" y="2566704"/>
          <a:ext cx="1384994" cy="879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B4F18-4395-4E2A-B4A0-CA298744BFD0}">
      <dsp:nvSpPr>
        <dsp:cNvPr id="0" name=""/>
        <dsp:cNvSpPr/>
      </dsp:nvSpPr>
      <dsp:spPr>
        <a:xfrm>
          <a:off x="2432446" y="2712898"/>
          <a:ext cx="1384994" cy="87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RTT </a:t>
          </a:r>
          <a:r>
            <a:rPr lang="en-GB" sz="1100" kern="1200" smtClean="0"/>
            <a:t>Trainer </a:t>
          </a:r>
          <a:endParaRPr lang="en-GB" sz="1100" kern="1200" dirty="0"/>
        </a:p>
      </dsp:txBody>
      <dsp:txXfrm>
        <a:off x="2458205" y="2738657"/>
        <a:ext cx="1333476" cy="827953"/>
      </dsp:txXfrm>
    </dsp:sp>
    <dsp:sp modelId="{DA6C960D-2306-4494-9D29-4FEB60C4F4F6}">
      <dsp:nvSpPr>
        <dsp:cNvPr id="0" name=""/>
        <dsp:cNvSpPr/>
      </dsp:nvSpPr>
      <dsp:spPr>
        <a:xfrm>
          <a:off x="3971329" y="1284430"/>
          <a:ext cx="1384994" cy="879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67328-CA0F-40B3-914E-0CED36733A4F}">
      <dsp:nvSpPr>
        <dsp:cNvPr id="0" name=""/>
        <dsp:cNvSpPr/>
      </dsp:nvSpPr>
      <dsp:spPr>
        <a:xfrm>
          <a:off x="4125217" y="1430624"/>
          <a:ext cx="1384994" cy="87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Elective Access Support Manager </a:t>
          </a:r>
          <a:r>
            <a:rPr lang="en-GB" sz="1100" kern="1200" dirty="0" smtClean="0"/>
            <a:t>12mth </a:t>
          </a:r>
          <a:r>
            <a:rPr lang="en-GB" sz="1100" kern="1200" dirty="0" smtClean="0"/>
            <a:t>secondment ending July 23)</a:t>
          </a:r>
          <a:endParaRPr lang="en-GB" sz="1100" kern="1200" dirty="0"/>
        </a:p>
      </dsp:txBody>
      <dsp:txXfrm>
        <a:off x="4150976" y="1456383"/>
        <a:ext cx="1333476" cy="827953"/>
      </dsp:txXfrm>
    </dsp:sp>
    <dsp:sp modelId="{B04DB47C-C015-4C72-B667-BD37026699AE}">
      <dsp:nvSpPr>
        <dsp:cNvPr id="0" name=""/>
        <dsp:cNvSpPr/>
      </dsp:nvSpPr>
      <dsp:spPr>
        <a:xfrm>
          <a:off x="3971329" y="2566704"/>
          <a:ext cx="1384994" cy="879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3448C-36CB-4F97-AE1F-5D2C4C7AAB74}">
      <dsp:nvSpPr>
        <dsp:cNvPr id="0" name=""/>
        <dsp:cNvSpPr/>
      </dsp:nvSpPr>
      <dsp:spPr>
        <a:xfrm>
          <a:off x="4125217" y="2712898"/>
          <a:ext cx="1384994" cy="879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Elective Access Support Officer </a:t>
          </a:r>
          <a:r>
            <a:rPr lang="en-GB" sz="1100" kern="1200" dirty="0" smtClean="0"/>
            <a:t>(</a:t>
          </a:r>
          <a:r>
            <a:rPr lang="en-GB" sz="1100" kern="1200" dirty="0" smtClean="0"/>
            <a:t>12mth secondment ending Aug 23)</a:t>
          </a:r>
          <a:endParaRPr lang="en-GB" sz="1100" kern="1200" dirty="0"/>
        </a:p>
      </dsp:txBody>
      <dsp:txXfrm>
        <a:off x="4150976" y="2738657"/>
        <a:ext cx="1333476" cy="827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4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94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046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84784"/>
            <a:ext cx="8280920" cy="4032448"/>
          </a:xfrm>
          <a:prstGeom prst="rect">
            <a:avLst/>
          </a:prstGeom>
        </p:spPr>
        <p:txBody>
          <a:bodyPr/>
          <a:lstStyle>
            <a:lvl1pPr marL="457200" indent="-457200" algn="l"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Bullets</a:t>
            </a:r>
          </a:p>
          <a:p>
            <a:r>
              <a:rPr lang="en-US" dirty="0" smtClean="0"/>
              <a:t>Bullets</a:t>
            </a:r>
          </a:p>
          <a:p>
            <a:r>
              <a:rPr lang="en-US" dirty="0" smtClean="0"/>
              <a:t>Bullets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4BF3DD0-8851-4865-823F-3345F706D858}" type="slidenum">
              <a:rPr lang="en-GB" smtClean="0"/>
              <a:pPr algn="l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37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2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37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00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9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85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60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45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76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34CFB-76C3-4059-91E2-82DCE0BD80E7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1C75-4BFD-4B8F-A30A-360A278EA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79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99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A4BF3DD0-8851-4865-823F-3345F706D858}" type="slidenum">
              <a:rPr lang="en-GB" smtClean="0"/>
              <a:pPr algn="l"/>
              <a:t>2</a:t>
            </a:fld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67286173"/>
              </p:ext>
            </p:extLst>
          </p:nvPr>
        </p:nvGraphicFramePr>
        <p:xfrm>
          <a:off x="1524000" y="990600"/>
          <a:ext cx="6096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57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Hospitals of North Midlands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perkss90</dc:creator>
  <cp:lastModifiedBy>carlil90</cp:lastModifiedBy>
  <cp:revision>5</cp:revision>
  <dcterms:created xsi:type="dcterms:W3CDTF">2022-11-23T11:01:40Z</dcterms:created>
  <dcterms:modified xsi:type="dcterms:W3CDTF">2022-12-30T09:57:34Z</dcterms:modified>
</cp:coreProperties>
</file>